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7.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9.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10.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11.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12.xml" ContentType="application/vnd.openxmlformats-officedocument.them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3.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8" r:id="rId2"/>
    <p:sldMasterId id="2147483709" r:id="rId3"/>
    <p:sldMasterId id="2147483720" r:id="rId4"/>
    <p:sldMasterId id="2147483783" r:id="rId5"/>
    <p:sldMasterId id="2147483847" r:id="rId6"/>
    <p:sldMasterId id="2147483871" r:id="rId7"/>
    <p:sldMasterId id="2147483885" r:id="rId8"/>
    <p:sldMasterId id="2147484028" r:id="rId9"/>
    <p:sldMasterId id="2147484122" r:id="rId10"/>
    <p:sldMasterId id="2147484162" r:id="rId11"/>
    <p:sldMasterId id="2147484174" r:id="rId12"/>
    <p:sldMasterId id="2147484203" r:id="rId13"/>
    <p:sldMasterId id="2147484215" r:id="rId14"/>
  </p:sldMasterIdLst>
  <p:notesMasterIdLst>
    <p:notesMasterId r:id="rId94"/>
  </p:notesMasterIdLst>
  <p:sldIdLst>
    <p:sldId id="256" r:id="rId15"/>
    <p:sldId id="321" r:id="rId16"/>
    <p:sldId id="2147375708" r:id="rId17"/>
    <p:sldId id="2147375709" r:id="rId18"/>
    <p:sldId id="2147375578" r:id="rId19"/>
    <p:sldId id="2147375681" r:id="rId20"/>
    <p:sldId id="2147375613" r:id="rId21"/>
    <p:sldId id="861" r:id="rId22"/>
    <p:sldId id="298" r:id="rId23"/>
    <p:sldId id="2147375626" r:id="rId24"/>
    <p:sldId id="2147375625" r:id="rId25"/>
    <p:sldId id="4136" r:id="rId26"/>
    <p:sldId id="2147375628" r:id="rId27"/>
    <p:sldId id="2147375693" r:id="rId28"/>
    <p:sldId id="2147375691" r:id="rId29"/>
    <p:sldId id="304" r:id="rId30"/>
    <p:sldId id="2147375631" r:id="rId31"/>
    <p:sldId id="2147375695" r:id="rId32"/>
    <p:sldId id="725" r:id="rId33"/>
    <p:sldId id="2147375634" r:id="rId34"/>
    <p:sldId id="2147375697" r:id="rId35"/>
    <p:sldId id="2147375635" r:id="rId36"/>
    <p:sldId id="331" r:id="rId37"/>
    <p:sldId id="2147375636" r:id="rId38"/>
    <p:sldId id="332" r:id="rId39"/>
    <p:sldId id="4183" r:id="rId40"/>
    <p:sldId id="300" r:id="rId41"/>
    <p:sldId id="2147375638" r:id="rId42"/>
    <p:sldId id="2147375699" r:id="rId43"/>
    <p:sldId id="2147375700" r:id="rId44"/>
    <p:sldId id="2147375640" r:id="rId45"/>
    <p:sldId id="2147375701" r:id="rId46"/>
    <p:sldId id="2147375717" r:id="rId47"/>
    <p:sldId id="2147375646" r:id="rId48"/>
    <p:sldId id="2147375642" r:id="rId49"/>
    <p:sldId id="460" r:id="rId50"/>
    <p:sldId id="301" r:id="rId51"/>
    <p:sldId id="2147375645" r:id="rId52"/>
    <p:sldId id="2147375702" r:id="rId53"/>
    <p:sldId id="2147375614" r:id="rId54"/>
    <p:sldId id="501" r:id="rId55"/>
    <p:sldId id="320" r:id="rId56"/>
    <p:sldId id="317" r:id="rId57"/>
    <p:sldId id="2147375648" r:id="rId58"/>
    <p:sldId id="732" r:id="rId59"/>
    <p:sldId id="4151" r:id="rId60"/>
    <p:sldId id="315" r:id="rId61"/>
    <p:sldId id="2147375650" r:id="rId62"/>
    <p:sldId id="2147375651" r:id="rId63"/>
    <p:sldId id="2147375654" r:id="rId64"/>
    <p:sldId id="741" r:id="rId65"/>
    <p:sldId id="2147375656" r:id="rId66"/>
    <p:sldId id="2147375657" r:id="rId67"/>
    <p:sldId id="742" r:id="rId68"/>
    <p:sldId id="311" r:id="rId69"/>
    <p:sldId id="2147375658" r:id="rId70"/>
    <p:sldId id="2147375660" r:id="rId71"/>
    <p:sldId id="2147375659" r:id="rId72"/>
    <p:sldId id="2147375662" r:id="rId73"/>
    <p:sldId id="2147375615" r:id="rId74"/>
    <p:sldId id="309" r:id="rId75"/>
    <p:sldId id="4102" r:id="rId76"/>
    <p:sldId id="2147375667" r:id="rId77"/>
    <p:sldId id="2147375706" r:id="rId78"/>
    <p:sldId id="2147375663" r:id="rId79"/>
    <p:sldId id="2147375665" r:id="rId80"/>
    <p:sldId id="2147375668" r:id="rId81"/>
    <p:sldId id="780" r:id="rId82"/>
    <p:sldId id="2147375670" r:id="rId83"/>
    <p:sldId id="307" r:id="rId84"/>
    <p:sldId id="2147375676" r:id="rId85"/>
    <p:sldId id="4155" r:id="rId86"/>
    <p:sldId id="2147375673" r:id="rId87"/>
    <p:sldId id="303" r:id="rId88"/>
    <p:sldId id="2147375679" r:id="rId89"/>
    <p:sldId id="2147375675" r:id="rId90"/>
    <p:sldId id="2147375678" r:id="rId91"/>
    <p:sldId id="4156" r:id="rId92"/>
    <p:sldId id="2147375559" r:id="rId93"/>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28E407D-91FB-E57D-13C9-A6D97ED664CA}" name="cristina.gomez@fecyt.es" initials="cr" userId="S::urn:spo:guest#cristina.gomez@fecyt.es::"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ED4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84" Type="http://schemas.openxmlformats.org/officeDocument/2006/relationships/slide" Target="slides/slide70.xml"/><Relationship Id="rId89" Type="http://schemas.openxmlformats.org/officeDocument/2006/relationships/slide" Target="slides/slide75.xml"/><Relationship Id="rId16" Type="http://schemas.openxmlformats.org/officeDocument/2006/relationships/slide" Target="slides/slide2.xml"/><Relationship Id="rId11" Type="http://schemas.openxmlformats.org/officeDocument/2006/relationships/slideMaster" Target="slideMasters/slideMaster11.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5" Type="http://schemas.openxmlformats.org/officeDocument/2006/relationships/slideMaster" Target="slideMasters/slideMaster5.xml"/><Relationship Id="rId90" Type="http://schemas.openxmlformats.org/officeDocument/2006/relationships/slide" Target="slides/slide76.xml"/><Relationship Id="rId95" Type="http://schemas.openxmlformats.org/officeDocument/2006/relationships/presProps" Target="presProps.xml"/><Relationship Id="rId22" Type="http://schemas.openxmlformats.org/officeDocument/2006/relationships/slide" Target="slides/slide8.xml"/><Relationship Id="rId27" Type="http://schemas.openxmlformats.org/officeDocument/2006/relationships/slide" Target="slides/slide13.xml"/><Relationship Id="rId43" Type="http://schemas.openxmlformats.org/officeDocument/2006/relationships/slide" Target="slides/slide29.xml"/><Relationship Id="rId48" Type="http://schemas.openxmlformats.org/officeDocument/2006/relationships/slide" Target="slides/slide34.xml"/><Relationship Id="rId64" Type="http://schemas.openxmlformats.org/officeDocument/2006/relationships/slide" Target="slides/slide50.xml"/><Relationship Id="rId69" Type="http://schemas.openxmlformats.org/officeDocument/2006/relationships/slide" Target="slides/slide55.xml"/><Relationship Id="rId80" Type="http://schemas.openxmlformats.org/officeDocument/2006/relationships/slide" Target="slides/slide66.xml"/><Relationship Id="rId85" Type="http://schemas.openxmlformats.org/officeDocument/2006/relationships/slide" Target="slides/slide7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slide" Target="slides/slide53.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slide" Target="slides/slide56.xml"/><Relationship Id="rId75" Type="http://schemas.openxmlformats.org/officeDocument/2006/relationships/slide" Target="slides/slide61.xml"/><Relationship Id="rId83" Type="http://schemas.openxmlformats.org/officeDocument/2006/relationships/slide" Target="slides/slide69.xml"/><Relationship Id="rId88" Type="http://schemas.openxmlformats.org/officeDocument/2006/relationships/slide" Target="slides/slide74.xml"/><Relationship Id="rId91" Type="http://schemas.openxmlformats.org/officeDocument/2006/relationships/slide" Target="slides/slide77.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slide" Target="slides/slide51.xml"/><Relationship Id="rId73" Type="http://schemas.openxmlformats.org/officeDocument/2006/relationships/slide" Target="slides/slide59.xml"/><Relationship Id="rId78" Type="http://schemas.openxmlformats.org/officeDocument/2006/relationships/slide" Target="slides/slide64.xml"/><Relationship Id="rId81" Type="http://schemas.openxmlformats.org/officeDocument/2006/relationships/slide" Target="slides/slide67.xml"/><Relationship Id="rId86" Type="http://schemas.openxmlformats.org/officeDocument/2006/relationships/slide" Target="slides/slide72.xml"/><Relationship Id="rId94" Type="http://schemas.openxmlformats.org/officeDocument/2006/relationships/notesMaster" Target="notesMasters/notesMaster1.xml"/><Relationship Id="rId99" Type="http://schemas.microsoft.com/office/2018/10/relationships/authors" Targe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97"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57.xml"/><Relationship Id="rId92" Type="http://schemas.openxmlformats.org/officeDocument/2006/relationships/slide" Target="slides/slide78.xml"/><Relationship Id="rId2" Type="http://schemas.openxmlformats.org/officeDocument/2006/relationships/slideMaster" Target="slideMasters/slideMaster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61" Type="http://schemas.openxmlformats.org/officeDocument/2006/relationships/slide" Target="slides/slide47.xml"/><Relationship Id="rId82" Type="http://schemas.openxmlformats.org/officeDocument/2006/relationships/slide" Target="slides/slide68.xml"/><Relationship Id="rId19" Type="http://schemas.openxmlformats.org/officeDocument/2006/relationships/slide" Target="slides/slide5.xml"/><Relationship Id="rId14" Type="http://schemas.openxmlformats.org/officeDocument/2006/relationships/slideMaster" Target="slideMasters/slideMaster14.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 Id="rId8" Type="http://schemas.openxmlformats.org/officeDocument/2006/relationships/slideMaster" Target="slideMasters/slideMaster8.xml"/><Relationship Id="rId51" Type="http://schemas.openxmlformats.org/officeDocument/2006/relationships/slide" Target="slides/slide37.xml"/><Relationship Id="rId72" Type="http://schemas.openxmlformats.org/officeDocument/2006/relationships/slide" Target="slides/slide58.xml"/><Relationship Id="rId93" Type="http://schemas.openxmlformats.org/officeDocument/2006/relationships/slide" Target="slides/slide79.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BE43DDBD-40A2-41E7-B91B-579AE6744A4D}" type="datetimeFigureOut">
              <a:rPr lang="sl-SI" smtClean="0"/>
              <a:t>22. 04. 2026</a:t>
            </a:fld>
            <a:endParaRPr lang="sl-SI"/>
          </a:p>
        </p:txBody>
      </p:sp>
      <p:sp>
        <p:nvSpPr>
          <p:cNvPr id="4" name="Označba mesta stranske slik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sl-SI"/>
          </a:p>
        </p:txBody>
      </p:sp>
      <p:sp>
        <p:nvSpPr>
          <p:cNvPr id="5" name="Označba mesta opomb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6" name="Označba mesta noge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sl-SI"/>
          </a:p>
        </p:txBody>
      </p:sp>
      <p:sp>
        <p:nvSpPr>
          <p:cNvPr id="7" name="Označba mesta številke diapozitiva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68A03B97-AA35-4BAA-B511-7C9DD47E93FB}" type="slidenum">
              <a:rPr lang="sl-SI" smtClean="0"/>
              <a:t>‹#›</a:t>
            </a:fld>
            <a:endParaRPr lang="sl-SI"/>
          </a:p>
        </p:txBody>
      </p:sp>
    </p:spTree>
    <p:extLst>
      <p:ext uri="{BB962C8B-B14F-4D97-AF65-F5344CB8AC3E}">
        <p14:creationId xmlns:p14="http://schemas.microsoft.com/office/powerpoint/2010/main" val="1468415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D881A-738F-2C4B-9195-2FF51AEABD61}" type="slidenum">
              <a:rPr kumimoji="0" lang="en-S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S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225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80E97-A0FC-78CF-37A7-F272F0B4185B}"/>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FCB2B01C-D11D-0EA1-C5F2-110F4603CC29}"/>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E195CC4F-EF8F-04D6-9C8B-2E691CA0B7FD}"/>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E3B5B6F0-7DCE-7DFB-A9D6-07A7D2D1F97F}"/>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435074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3A20F-2D10-76C4-7ED8-4EC99519416C}"/>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04461D02-6166-EEB0-CE65-EFE682803336}"/>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3EB0E54-9788-4808-A371-A188CE2699DA}"/>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B0A0D4CE-6F40-570A-68EA-27AF42FC634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75</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561747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F273F-CC50-4BF6-BF62-6F961EB68848}" type="slidenum">
              <a:rPr kumimoji="0" lang="sl-SI"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sl-SI"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54197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F273F-CC50-4BF6-BF62-6F961EB68848}" type="slidenum">
              <a:rPr kumimoji="0" lang="sl-SI"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sl-SI"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36663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7F52D-B243-446E-AB5F-72FBE8F7DC60}"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508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1C0BE-5697-FDB0-210C-21F63BC9628E}"/>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7C4999F2-4A6F-B6D3-4C02-42E1E16E1B1C}"/>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EB66092E-F930-2DB5-3500-B583668E45E0}"/>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C6F264FF-44CA-7EDC-655D-9D6E4657322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808526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202FD-C899-407B-EC18-904BF579143D}"/>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C967EF33-79C5-94FC-D8DF-BB4F63C22B08}"/>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CD9934B6-7DEE-B17B-9548-517B783B0FC1}"/>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4F65E9DD-1125-527A-C348-DF117A78496B}"/>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359034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a:p>
        </p:txBody>
      </p:sp>
      <p:sp>
        <p:nvSpPr>
          <p:cNvPr id="4" name="Označba mesta številke diapoz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B7F52D-B243-446E-AB5F-72FBE8F7DC60}"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4845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8EAA9-3B83-57B0-BAA3-11AA2138254A}"/>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69EF1E13-4D80-64F3-B577-FA039B194E7C}"/>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7C3DCDB6-2917-5AA9-39BC-E62A8F70F5CB}"/>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DB5192B8-F146-AEC3-048F-BC889A34E088}"/>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617900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4FB6F-5CB8-E98A-DC80-9B3311853B7C}"/>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2C22D4B5-17EF-0BF7-E3D9-B0F842116A0B}"/>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24806766-6611-476B-0405-6346A08CDB79}"/>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4A9E47BF-6595-9256-91D6-F19A94366DE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67</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804715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9.pn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4.svg"/><Relationship Id="rId1" Type="http://schemas.openxmlformats.org/officeDocument/2006/relationships/slideMaster" Target="../slideMasters/slideMaster10.xml"/><Relationship Id="rId4" Type="http://schemas.openxmlformats.org/officeDocument/2006/relationships/image" Target="../media/image45.sv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4.svg"/><Relationship Id="rId7" Type="http://schemas.openxmlformats.org/officeDocument/2006/relationships/image" Target="../media/image49.svg"/><Relationship Id="rId2" Type="http://schemas.openxmlformats.org/officeDocument/2006/relationships/image" Target="../media/image47.jpg"/><Relationship Id="rId1" Type="http://schemas.openxmlformats.org/officeDocument/2006/relationships/slideMaster" Target="../slideMasters/slideMaster10.xml"/><Relationship Id="rId6" Type="http://schemas.openxmlformats.org/officeDocument/2006/relationships/image" Target="../media/image46.svg"/><Relationship Id="rId11" Type="http://schemas.openxmlformats.org/officeDocument/2006/relationships/image" Target="../media/image53.svg"/><Relationship Id="rId5" Type="http://schemas.openxmlformats.org/officeDocument/2006/relationships/image" Target="../media/image48.png"/><Relationship Id="rId10" Type="http://schemas.openxmlformats.org/officeDocument/2006/relationships/image" Target="../media/image52.svg"/><Relationship Id="rId4" Type="http://schemas.openxmlformats.org/officeDocument/2006/relationships/image" Target="../media/image45.svg"/><Relationship Id="rId9" Type="http://schemas.openxmlformats.org/officeDocument/2006/relationships/image" Target="../media/image51.sv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Master" Target="../slideMasters/slideMaster10.xml"/><Relationship Id="rId6" Type="http://schemas.openxmlformats.org/officeDocument/2006/relationships/image" Target="../media/image44.svg"/><Relationship Id="rId5" Type="http://schemas.openxmlformats.org/officeDocument/2006/relationships/image" Target="../media/image55.svg"/><Relationship Id="rId4" Type="http://schemas.openxmlformats.org/officeDocument/2006/relationships/image" Target="../media/image54.sv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4.svg"/><Relationship Id="rId7" Type="http://schemas.openxmlformats.org/officeDocument/2006/relationships/image" Target="../media/image51.svg"/><Relationship Id="rId2" Type="http://schemas.openxmlformats.org/officeDocument/2006/relationships/image" Target="../media/image47.jpg"/><Relationship Id="rId1" Type="http://schemas.openxmlformats.org/officeDocument/2006/relationships/slideMaster" Target="../slideMasters/slideMaster10.xml"/><Relationship Id="rId6" Type="http://schemas.openxmlformats.org/officeDocument/2006/relationships/image" Target="../media/image50.svg"/><Relationship Id="rId11" Type="http://schemas.openxmlformats.org/officeDocument/2006/relationships/image" Target="../media/image56.svg"/><Relationship Id="rId5" Type="http://schemas.openxmlformats.org/officeDocument/2006/relationships/image" Target="../media/image49.svg"/><Relationship Id="rId10" Type="http://schemas.openxmlformats.org/officeDocument/2006/relationships/image" Target="../media/image45.svg"/><Relationship Id="rId4" Type="http://schemas.openxmlformats.org/officeDocument/2006/relationships/image" Target="../media/image46.svg"/><Relationship Id="rId9" Type="http://schemas.openxmlformats.org/officeDocument/2006/relationships/image" Target="../media/image53.sv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45.svg"/><Relationship Id="rId1" Type="http://schemas.openxmlformats.org/officeDocument/2006/relationships/slideMaster" Target="../slideMasters/slideMaster10.xml"/><Relationship Id="rId4" Type="http://schemas.openxmlformats.org/officeDocument/2006/relationships/image" Target="../media/image58.sv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svg"/><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svg"/><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svg"/><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svg"/><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svg"/><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38.png"/><Relationship Id="rId1" Type="http://schemas.openxmlformats.org/officeDocument/2006/relationships/slideMaster" Target="../slideMasters/slideMaster10.xml"/><Relationship Id="rId4" Type="http://schemas.openxmlformats.org/officeDocument/2006/relationships/image" Target="../media/image4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38.png"/><Relationship Id="rId1" Type="http://schemas.openxmlformats.org/officeDocument/2006/relationships/slideMaster" Target="../slideMasters/slideMaster10.xml"/><Relationship Id="rId4" Type="http://schemas.openxmlformats.org/officeDocument/2006/relationships/image" Target="../media/image45.sv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sv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svg"/><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svg"/><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39.png"/><Relationship Id="rId1" Type="http://schemas.openxmlformats.org/officeDocument/2006/relationships/slideMaster" Target="../slideMasters/slideMaster10.xml"/><Relationship Id="rId4" Type="http://schemas.openxmlformats.org/officeDocument/2006/relationships/image" Target="../media/image44.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1.png"/></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image" Target="../media/image1.png"/></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g"/><Relationship Id="rId1" Type="http://schemas.openxmlformats.org/officeDocument/2006/relationships/slideMaster" Target="../slideMasters/slideMaster1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8.xml"/><Relationship Id="rId4" Type="http://schemas.openxmlformats.org/officeDocument/2006/relationships/image" Target="../media/image14.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2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25.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26.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27.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28.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png"/><Relationship Id="rId1" Type="http://schemas.openxmlformats.org/officeDocument/2006/relationships/slideMaster" Target="../slideMasters/slideMaster8.xml"/><Relationship Id="rId4" Type="http://schemas.openxmlformats.org/officeDocument/2006/relationships/image" Target="../media/image31.png"/></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l-SI"/>
              <a:t>Kliknite, če želite urediti slog naslova matrice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endParaRPr lang="en-US" dirty="0"/>
          </a:p>
        </p:txBody>
      </p:sp>
      <p:sp>
        <p:nvSpPr>
          <p:cNvPr id="4" name="Date Placeholder 3"/>
          <p:cNvSpPr>
            <a:spLocks noGrp="1"/>
          </p:cNvSpPr>
          <p:nvPr>
            <p:ph type="dt" sz="half" idx="10"/>
          </p:nvPr>
        </p:nvSpPr>
        <p:spPr/>
        <p:txBody>
          <a:bodyPr/>
          <a:lstStyle/>
          <a:p>
            <a:fld id="{E6E2D43F-4816-4256-843E-1E4A1A3F8C6F}" type="datetime1">
              <a:rPr lang="sl-SI" smtClean="0"/>
              <a:t>22. 04. 2026</a:t>
            </a:fld>
            <a:endParaRPr lang="sl-SI"/>
          </a:p>
        </p:txBody>
      </p:sp>
      <p:sp>
        <p:nvSpPr>
          <p:cNvPr id="5" name="Footer Placeholder 4"/>
          <p:cNvSpPr>
            <a:spLocks noGrp="1"/>
          </p:cNvSpPr>
          <p:nvPr>
            <p:ph type="ftr" sz="quarter" idx="11"/>
          </p:nvPr>
        </p:nvSpPr>
        <p:spPr/>
        <p:txBody>
          <a:bodyPr/>
          <a:lstStyle/>
          <a:p>
            <a:r>
              <a:rPr lang="sl-SI"/>
              <a:t>Sorcan, MSCA NCP; IJS, 17 April 2023</a:t>
            </a:r>
          </a:p>
        </p:txBody>
      </p:sp>
      <p:sp>
        <p:nvSpPr>
          <p:cNvPr id="6" name="Slide Number Placeholder 5"/>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1921871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Vertical Text Placeholder 2"/>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74C99C9E-7F92-4A29-ADFC-AFF22C4DAB7D}" type="datetime1">
              <a:rPr lang="sl-SI" smtClean="0"/>
              <a:t>22. 04. 2026</a:t>
            </a:fld>
            <a:endParaRPr lang="sl-SI"/>
          </a:p>
        </p:txBody>
      </p:sp>
      <p:sp>
        <p:nvSpPr>
          <p:cNvPr id="5" name="Footer Placeholder 4"/>
          <p:cNvSpPr>
            <a:spLocks noGrp="1"/>
          </p:cNvSpPr>
          <p:nvPr>
            <p:ph type="ftr" sz="quarter" idx="11"/>
          </p:nvPr>
        </p:nvSpPr>
        <p:spPr/>
        <p:txBody>
          <a:bodyPr/>
          <a:lstStyle/>
          <a:p>
            <a:r>
              <a:rPr lang="sl-SI"/>
              <a:t>Sorcan, MSCA NCP; IJS, 17 April 2023</a:t>
            </a:r>
          </a:p>
        </p:txBody>
      </p:sp>
      <p:sp>
        <p:nvSpPr>
          <p:cNvPr id="6" name="Slide Number Placeholder 5"/>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248568575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itle and body text and bullet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dirty="0"/>
          </a:p>
        </p:txBody>
      </p:sp>
      <p:sp>
        <p:nvSpPr>
          <p:cNvPr id="6" name="Text Placeholder 2">
            <a:extLst>
              <a:ext uri="{FF2B5EF4-FFF2-40B4-BE49-F238E27FC236}">
                <a16:creationId xmlns:a16="http://schemas.microsoft.com/office/drawing/2014/main" id="{509BE7C2-2602-0313-8D83-EAB1C755A713}"/>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342900" indent="-342900">
              <a:buClr>
                <a:schemeClr val="tx2"/>
              </a:buClr>
              <a:buSzPct val="150000"/>
              <a:buFont typeface="Arial" panose="020B0604020202020204" pitchFamily="34" charset="0"/>
              <a:buChar char="•"/>
              <a:defRPr sz="2000"/>
            </a:lvl1pPr>
            <a:lvl2pPr>
              <a:buClr>
                <a:schemeClr val="tx2"/>
              </a:buClr>
              <a:buSzPct val="100000"/>
              <a:defRPr sz="1800"/>
            </a:lvl2pPr>
            <a:lvl3pPr>
              <a:buClr>
                <a:schemeClr val="tx2"/>
              </a:buClr>
              <a:defRPr sz="1600"/>
            </a:lvl3pPr>
            <a:lvl4pPr>
              <a:buClr>
                <a:schemeClr val="tx2"/>
              </a:buClr>
              <a:defRPr sz="1400"/>
            </a:lvl4pPr>
          </a:lstStyle>
          <a:p>
            <a:pPr lvl="0"/>
            <a:r>
              <a:rPr lang="en-US"/>
              <a:t>Click to edit Master text styles</a:t>
            </a:r>
          </a:p>
          <a:p>
            <a:pPr lvl="1"/>
            <a:r>
              <a:rPr lang="en-US"/>
              <a:t>Second level</a:t>
            </a:r>
          </a:p>
          <a:p>
            <a:pPr lvl="2"/>
            <a:r>
              <a:rPr lang="en-US"/>
              <a:t>Third level</a:t>
            </a:r>
          </a:p>
        </p:txBody>
      </p:sp>
      <p:sp>
        <p:nvSpPr>
          <p:cNvPr id="3" name="Slide Number Placeholder 5">
            <a:extLst>
              <a:ext uri="{FF2B5EF4-FFF2-40B4-BE49-F238E27FC236}">
                <a16:creationId xmlns:a16="http://schemas.microsoft.com/office/drawing/2014/main" id="{5D43C2E6-DFE0-78B7-AEF2-E94F28383CAA}"/>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2BE520F0-58F1-06F4-10C5-832EFDCE68D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148866895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itle and body text two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85570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Content Placeholder 2">
            <a:extLst>
              <a:ext uri="{FF2B5EF4-FFF2-40B4-BE49-F238E27FC236}">
                <a16:creationId xmlns:a16="http://schemas.microsoft.com/office/drawing/2014/main" id="{5F39DED1-43B7-A54B-D3D7-54792E535D26}"/>
              </a:ext>
            </a:extLst>
          </p:cNvPr>
          <p:cNvSpPr>
            <a:spLocks noGrp="1"/>
          </p:cNvSpPr>
          <p:nvPr>
            <p:ph sz="half" idx="10"/>
          </p:nvPr>
        </p:nvSpPr>
        <p:spPr>
          <a:xfrm>
            <a:off x="6334125" y="185570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B9416748-3994-A02A-B7BD-AC8272883D95}"/>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6A56761B-AC86-49AF-4B3B-2CCCDB7A47B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161196759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Title and body text two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85570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DC0E4D59-AF6A-8993-094A-5A4FED57EA37}"/>
              </a:ext>
            </a:extLst>
          </p:cNvPr>
          <p:cNvSpPr>
            <a:spLocks noGrp="1"/>
          </p:cNvSpPr>
          <p:nvPr>
            <p:ph sz="half" idx="10"/>
          </p:nvPr>
        </p:nvSpPr>
        <p:spPr>
          <a:xfrm>
            <a:off x="6334125" y="185570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8C3588F2-1E00-50BC-0820-CB663EE971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7575C568-2951-1529-11F7-C12F1B06778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11226630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10AA9BB-29EC-79EA-02CA-8452ADF649A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9" name="Footer Placeholder 8">
            <a:extLst>
              <a:ext uri="{FF2B5EF4-FFF2-40B4-BE49-F238E27FC236}">
                <a16:creationId xmlns:a16="http://schemas.microsoft.com/office/drawing/2014/main" id="{C1BA1A05-4F7E-D9F9-D094-9C9394F846EC}"/>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149279198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8270BF-EE76-A46D-95E0-FB617042099B}"/>
              </a:ext>
            </a:extLst>
          </p:cNvPr>
          <p:cNvSpPr>
            <a:spLocks/>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2"/>
              </a:solidFill>
            </a:endParaRPr>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pic>
        <p:nvPicPr>
          <p:cNvPr id="10" name="Picture 9" descr="A blue flag with yellow stars and stripes&#10;&#10;Description automatically generated">
            <a:extLst>
              <a:ext uri="{FF2B5EF4-FFF2-40B4-BE49-F238E27FC236}">
                <a16:creationId xmlns:a16="http://schemas.microsoft.com/office/drawing/2014/main" id="{7262511B-BA2E-7984-66D6-B5152DA09D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11" name="Picture 10" descr="A blue flag with yellow stars and stripes&#10;&#10;Description automatically generated">
            <a:extLst>
              <a:ext uri="{FF2B5EF4-FFF2-40B4-BE49-F238E27FC236}">
                <a16:creationId xmlns:a16="http://schemas.microsoft.com/office/drawing/2014/main" id="{DB557BE9-B8DC-E601-A0F8-16CD84F9181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9" name="Slide Number Placeholder 5">
            <a:extLst>
              <a:ext uri="{FF2B5EF4-FFF2-40B4-BE49-F238E27FC236}">
                <a16:creationId xmlns:a16="http://schemas.microsoft.com/office/drawing/2014/main" id="{BEFAC7B2-2467-A72A-9F8B-CBD0FB0D8C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12" name="Footer Placeholder 8">
            <a:extLst>
              <a:ext uri="{FF2B5EF4-FFF2-40B4-BE49-F238E27FC236}">
                <a16:creationId xmlns:a16="http://schemas.microsoft.com/office/drawing/2014/main" id="{D838E642-5C12-54DE-94A0-3EDA044A547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10409939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and body text two columns colured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CCFB38-4E5F-126B-A212-3CBD911F9836}"/>
              </a:ext>
            </a:extLst>
          </p:cNvPr>
          <p:cNvSpPr>
            <a:spLocks noGrp="1" noRot="1" noMove="1" noResize="1" noEditPoints="1" noAdjustHandles="1" noChangeArrowheads="1" noChangeShapeType="1"/>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2587083"/>
            <a:ext cx="4670502" cy="2899317"/>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Content Placeholder 3">
            <a:extLst>
              <a:ext uri="{FF2B5EF4-FFF2-40B4-BE49-F238E27FC236}">
                <a16:creationId xmlns:a16="http://schemas.microsoft.com/office/drawing/2014/main" id="{AE36259F-C7F8-D963-3DFD-92239B4D3FA2}"/>
              </a:ext>
            </a:extLst>
          </p:cNvPr>
          <p:cNvSpPr>
            <a:spLocks noGrp="1"/>
          </p:cNvSpPr>
          <p:nvPr>
            <p:ph sz="half" idx="2"/>
          </p:nvPr>
        </p:nvSpPr>
        <p:spPr>
          <a:xfrm>
            <a:off x="6172200" y="2587083"/>
            <a:ext cx="5181600" cy="2899317"/>
          </a:xfrm>
          <a:noFill/>
        </p:spPr>
        <p:txBody>
          <a:bodyPr>
            <a:noAutofit/>
          </a:bodyPr>
          <a:lstStyle>
            <a:lvl1pPr marL="0" indent="0">
              <a:buNone/>
              <a:defRPr sz="2000">
                <a:solidFill>
                  <a:schemeClr val="bg1"/>
                </a:solidFill>
              </a:defRPr>
            </a:lvl1pPr>
          </a:lstStyle>
          <a:p>
            <a:pPr lvl="0"/>
            <a:r>
              <a:rPr lang="en-US"/>
              <a:t>Click to edit Master text styles</a:t>
            </a:r>
          </a:p>
        </p:txBody>
      </p:sp>
      <p:pic>
        <p:nvPicPr>
          <p:cNvPr id="8" name="Picture 7" descr="A blue flag with yellow stars and stripes&#10;&#10;Description automatically generated">
            <a:extLst>
              <a:ext uri="{FF2B5EF4-FFF2-40B4-BE49-F238E27FC236}">
                <a16:creationId xmlns:a16="http://schemas.microsoft.com/office/drawing/2014/main" id="{02BBC44B-821F-21ED-8464-03E52169817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22B46DA4-CDDE-5119-2E5E-AD549E681C9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5" name="Slide Number Placeholder 5">
            <a:extLst>
              <a:ext uri="{FF2B5EF4-FFF2-40B4-BE49-F238E27FC236}">
                <a16:creationId xmlns:a16="http://schemas.microsoft.com/office/drawing/2014/main" id="{4A321162-C08B-5D98-4E1F-FE50C321D819}"/>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10" name="Footer Placeholder 8">
            <a:extLst>
              <a:ext uri="{FF2B5EF4-FFF2-40B4-BE49-F238E27FC236}">
                <a16:creationId xmlns:a16="http://schemas.microsoft.com/office/drawing/2014/main" id="{75400899-1203-EA20-07C6-EFFB182F41F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342680605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itle and body text three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11A8786C-FCBD-3783-706E-0CBF5B0343E3}"/>
              </a:ext>
            </a:extLst>
          </p:cNvPr>
          <p:cNvSpPr>
            <a:spLocks noGrp="1"/>
          </p:cNvSpPr>
          <p:nvPr>
            <p:ph sz="half" idx="10"/>
          </p:nvPr>
        </p:nvSpPr>
        <p:spPr>
          <a:xfrm>
            <a:off x="4629467"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12" name="Content Placeholder 2">
            <a:extLst>
              <a:ext uri="{FF2B5EF4-FFF2-40B4-BE49-F238E27FC236}">
                <a16:creationId xmlns:a16="http://schemas.microsoft.com/office/drawing/2014/main" id="{F4DC31AC-D39C-A8A3-ED76-D3399E224DE3}"/>
              </a:ext>
            </a:extLst>
          </p:cNvPr>
          <p:cNvSpPr>
            <a:spLocks noGrp="1"/>
          </p:cNvSpPr>
          <p:nvPr>
            <p:ph sz="half" idx="11"/>
          </p:nvPr>
        </p:nvSpPr>
        <p:spPr>
          <a:xfrm>
            <a:off x="8297400"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D635DEE-A882-2487-2337-D6BB66A7AF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6" name="Footer Placeholder 8">
            <a:extLst>
              <a:ext uri="{FF2B5EF4-FFF2-40B4-BE49-F238E27FC236}">
                <a16:creationId xmlns:a16="http://schemas.microsoft.com/office/drawing/2014/main" id="{440D1373-D055-D2EC-8197-171DDBDADDD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358932427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body text three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AFF39438-760E-ED2B-8243-319A5EF04778}"/>
              </a:ext>
            </a:extLst>
          </p:cNvPr>
          <p:cNvSpPr>
            <a:spLocks noGrp="1"/>
          </p:cNvSpPr>
          <p:nvPr>
            <p:ph sz="half" idx="10"/>
          </p:nvPr>
        </p:nvSpPr>
        <p:spPr>
          <a:xfrm>
            <a:off x="4568465"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B6FA7DAD-79FF-9241-7523-B9F28613FBC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Content Placeholder 2">
            <a:extLst>
              <a:ext uri="{FF2B5EF4-FFF2-40B4-BE49-F238E27FC236}">
                <a16:creationId xmlns:a16="http://schemas.microsoft.com/office/drawing/2014/main" id="{C2284C9D-0459-8584-A6B3-FFE83837141D}"/>
              </a:ext>
            </a:extLst>
          </p:cNvPr>
          <p:cNvSpPr>
            <a:spLocks noGrp="1"/>
          </p:cNvSpPr>
          <p:nvPr>
            <p:ph sz="half" idx="11"/>
          </p:nvPr>
        </p:nvSpPr>
        <p:spPr>
          <a:xfrm>
            <a:off x="8298730"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8" name="Footer Placeholder 8">
            <a:extLst>
              <a:ext uri="{FF2B5EF4-FFF2-40B4-BE49-F238E27FC236}">
                <a16:creationId xmlns:a16="http://schemas.microsoft.com/office/drawing/2014/main" id="{9454014D-FC40-DABB-5F97-62E05A376F6A}"/>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278401372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and body text three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389E2655-E9DF-246B-F4FD-D62B2B37A4B3}"/>
              </a:ext>
            </a:extLst>
          </p:cNvPr>
          <p:cNvSpPr>
            <a:spLocks noGrp="1"/>
          </p:cNvSpPr>
          <p:nvPr>
            <p:ph sz="half" idx="15" hasCustomPrompt="1"/>
          </p:nvPr>
        </p:nvSpPr>
        <p:spPr>
          <a:xfrm>
            <a:off x="838200"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4" name="Content Placeholder 2">
            <a:extLst>
              <a:ext uri="{FF2B5EF4-FFF2-40B4-BE49-F238E27FC236}">
                <a16:creationId xmlns:a16="http://schemas.microsoft.com/office/drawing/2014/main" id="{A1C7A71E-B4AA-350C-C619-6CD926C5FB05}"/>
              </a:ext>
            </a:extLst>
          </p:cNvPr>
          <p:cNvSpPr>
            <a:spLocks noGrp="1"/>
          </p:cNvSpPr>
          <p:nvPr>
            <p:ph sz="half" idx="1"/>
          </p:nvPr>
        </p:nvSpPr>
        <p:spPr>
          <a:xfrm>
            <a:off x="838200" y="2690199"/>
            <a:ext cx="3045644"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B64B145-4048-55E1-B2E9-6B27CC0E5870}"/>
              </a:ext>
            </a:extLst>
          </p:cNvPr>
          <p:cNvSpPr>
            <a:spLocks noGrp="1"/>
          </p:cNvSpPr>
          <p:nvPr>
            <p:ph sz="half" idx="16" hasCustomPrompt="1"/>
          </p:nvPr>
        </p:nvSpPr>
        <p:spPr>
          <a:xfrm>
            <a:off x="4586925" y="2010169"/>
            <a:ext cx="3132055"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6" name="Content Placeholder 2">
            <a:extLst>
              <a:ext uri="{FF2B5EF4-FFF2-40B4-BE49-F238E27FC236}">
                <a16:creationId xmlns:a16="http://schemas.microsoft.com/office/drawing/2014/main" id="{56044468-6F92-BCD9-357B-E33281665606}"/>
              </a:ext>
            </a:extLst>
          </p:cNvPr>
          <p:cNvSpPr>
            <a:spLocks noGrp="1"/>
          </p:cNvSpPr>
          <p:nvPr>
            <p:ph sz="half" idx="10"/>
          </p:nvPr>
        </p:nvSpPr>
        <p:spPr>
          <a:xfrm>
            <a:off x="4586926" y="2690199"/>
            <a:ext cx="3132055"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AE2839C1-28EB-C84A-8FE0-1EB86DE1BDEE}"/>
              </a:ext>
            </a:extLst>
          </p:cNvPr>
          <p:cNvSpPr>
            <a:spLocks noGrp="1"/>
          </p:cNvSpPr>
          <p:nvPr>
            <p:ph sz="half" idx="17" hasCustomPrompt="1"/>
          </p:nvPr>
        </p:nvSpPr>
        <p:spPr>
          <a:xfrm>
            <a:off x="8422064"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8" name="Content Placeholder 2">
            <a:extLst>
              <a:ext uri="{FF2B5EF4-FFF2-40B4-BE49-F238E27FC236}">
                <a16:creationId xmlns:a16="http://schemas.microsoft.com/office/drawing/2014/main" id="{A1E8E11D-2B2A-C5C5-EFFC-16D798510576}"/>
              </a:ext>
            </a:extLst>
          </p:cNvPr>
          <p:cNvSpPr>
            <a:spLocks noGrp="1"/>
          </p:cNvSpPr>
          <p:nvPr>
            <p:ph sz="half" idx="11"/>
          </p:nvPr>
        </p:nvSpPr>
        <p:spPr>
          <a:xfrm>
            <a:off x="8422064" y="2690199"/>
            <a:ext cx="3045644" cy="2598238"/>
          </a:xfrm>
        </p:spPr>
        <p:txBody>
          <a:bodyPr>
            <a:noAutofit/>
          </a:bodyPr>
          <a:lstStyle>
            <a:lvl1pPr>
              <a:defRPr sz="20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a:t>Click to edit Master text styles</a:t>
            </a:r>
          </a:p>
        </p:txBody>
      </p:sp>
      <p:sp>
        <p:nvSpPr>
          <p:cNvPr id="7" name="Slide Number Placeholder 5">
            <a:extLst>
              <a:ext uri="{FF2B5EF4-FFF2-40B4-BE49-F238E27FC236}">
                <a16:creationId xmlns:a16="http://schemas.microsoft.com/office/drawing/2014/main" id="{62761D88-1D18-A805-8D96-5BEBFEFE219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8" name="Footer Placeholder 8">
            <a:extLst>
              <a:ext uri="{FF2B5EF4-FFF2-40B4-BE49-F238E27FC236}">
                <a16:creationId xmlns:a16="http://schemas.microsoft.com/office/drawing/2014/main" id="{C4BB2291-2147-D1C0-AB46-6D3DE9C2DA5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68728395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Body text and image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tx1"/>
                </a:solidFill>
              </a:defRPr>
            </a:lvl1pPr>
          </a:lstStyle>
          <a:p>
            <a:r>
              <a:rPr lang="en-US"/>
              <a:t>Click to edit Master title style</a:t>
            </a:r>
            <a:endParaRPr lang="en-IE" dirty="0"/>
          </a:p>
        </p:txBody>
      </p:sp>
      <p:sp>
        <p:nvSpPr>
          <p:cNvPr id="7" name="Content Placeholder 2">
            <a:extLst>
              <a:ext uri="{FF2B5EF4-FFF2-40B4-BE49-F238E27FC236}">
                <a16:creationId xmlns:a16="http://schemas.microsoft.com/office/drawing/2014/main" id="{4F9DE773-46A1-EE6A-D3DF-FC96DCA4C7CB}"/>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93834467-B58A-08E2-AA0A-DB1D50F360B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5" name="Picture 4" descr="A blue flag with yellow stars and stripes&#10;&#10;Description automatically generated">
            <a:extLst>
              <a:ext uri="{FF2B5EF4-FFF2-40B4-BE49-F238E27FC236}">
                <a16:creationId xmlns:a16="http://schemas.microsoft.com/office/drawing/2014/main" id="{570F0233-3DB4-DD9F-5F0F-396910702D8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8" name="Slide Number Placeholder 5">
            <a:extLst>
              <a:ext uri="{FF2B5EF4-FFF2-40B4-BE49-F238E27FC236}">
                <a16:creationId xmlns:a16="http://schemas.microsoft.com/office/drawing/2014/main" id="{4A4DF5A1-9706-DCB7-1601-51D0F26AEF16}"/>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9" name="Footer Placeholder 8">
            <a:extLst>
              <a:ext uri="{FF2B5EF4-FFF2-40B4-BE49-F238E27FC236}">
                <a16:creationId xmlns:a16="http://schemas.microsoft.com/office/drawing/2014/main" id="{EFB7DFF0-1C84-8F6C-0408-2B151512616E}"/>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2583832995"/>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l-SI"/>
              <a:t>Kliknite, če želite urediti slog naslova matrice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4C82358D-2C8F-4FC7-B64D-ECEC4F8D803A}" type="datetime1">
              <a:rPr lang="sl-SI" smtClean="0"/>
              <a:t>22. 04. 2026</a:t>
            </a:fld>
            <a:endParaRPr lang="sl-SI"/>
          </a:p>
        </p:txBody>
      </p:sp>
      <p:sp>
        <p:nvSpPr>
          <p:cNvPr id="5" name="Footer Placeholder 4"/>
          <p:cNvSpPr>
            <a:spLocks noGrp="1"/>
          </p:cNvSpPr>
          <p:nvPr>
            <p:ph type="ftr" sz="quarter" idx="11"/>
          </p:nvPr>
        </p:nvSpPr>
        <p:spPr/>
        <p:txBody>
          <a:bodyPr/>
          <a:lstStyle/>
          <a:p>
            <a:r>
              <a:rPr lang="sl-SI"/>
              <a:t>Sorcan, MSCA NCP; IJS, 17 April 2023</a:t>
            </a:r>
          </a:p>
        </p:txBody>
      </p:sp>
      <p:sp>
        <p:nvSpPr>
          <p:cNvPr id="6" name="Slide Number Placeholder 5"/>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309806014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ody text and image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bg2"/>
                </a:solidFill>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CA9BD169-F6A4-2E23-F2D4-B7DED1FC9941}"/>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880C2FD4-3B80-FE70-83EA-C9956AF116F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B7624A9B-CC72-EEB9-2AE2-FDB9629A099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bg1"/>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2495252063"/>
      </p:ext>
    </p:extLst>
  </p:cSld>
  <p:clrMapOvr>
    <a:overrideClrMapping bg1="dk1" tx1="lt1" bg2="dk2" tx2="lt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ody text and 4 images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lstStyle>
            <a:lvl1pPr>
              <a:defRPr>
                <a:solidFill>
                  <a:schemeClr val="bg2"/>
                </a:solidFill>
              </a:defRPr>
            </a:lvl1pPr>
          </a:lstStyle>
          <a:p>
            <a:r>
              <a:rPr lang="en-US"/>
              <a:t>Click to edit Master title style</a:t>
            </a:r>
            <a:endParaRPr lang="en-IE" dirty="0"/>
          </a:p>
        </p:txBody>
      </p:sp>
      <p:sp>
        <p:nvSpPr>
          <p:cNvPr id="3" name="Google Shape;91;p33">
            <a:extLst>
              <a:ext uri="{FF2B5EF4-FFF2-40B4-BE49-F238E27FC236}">
                <a16:creationId xmlns:a16="http://schemas.microsoft.com/office/drawing/2014/main" id="{A9F38C94-2545-ED67-4909-C5A475FCF803}"/>
              </a:ext>
            </a:extLst>
          </p:cNvPr>
          <p:cNvSpPr>
            <a:spLocks noGrp="1"/>
          </p:cNvSpPr>
          <p:nvPr>
            <p:ph type="pic" idx="2"/>
          </p:nvPr>
        </p:nvSpPr>
        <p:spPr>
          <a:xfrm>
            <a:off x="3538332" y="2197664"/>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0" name="Google Shape;95;p33">
            <a:extLst>
              <a:ext uri="{FF2B5EF4-FFF2-40B4-BE49-F238E27FC236}">
                <a16:creationId xmlns:a16="http://schemas.microsoft.com/office/drawing/2014/main" id="{45EC68E1-18F5-04CB-00B3-F8948F3B4F18}"/>
              </a:ext>
            </a:extLst>
          </p:cNvPr>
          <p:cNvSpPr>
            <a:spLocks noGrp="1"/>
          </p:cNvSpPr>
          <p:nvPr>
            <p:ph type="pic" idx="5"/>
          </p:nvPr>
        </p:nvSpPr>
        <p:spPr>
          <a:xfrm>
            <a:off x="6161035" y="2197663"/>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3" name="Text Placeholder 12">
            <a:extLst>
              <a:ext uri="{FF2B5EF4-FFF2-40B4-BE49-F238E27FC236}">
                <a16:creationId xmlns:a16="http://schemas.microsoft.com/office/drawing/2014/main" id="{00A4763F-1C9A-B628-1609-DA5C75C90FC9}"/>
              </a:ext>
            </a:extLst>
          </p:cNvPr>
          <p:cNvSpPr>
            <a:spLocks noGrp="1"/>
          </p:cNvSpPr>
          <p:nvPr>
            <p:ph type="body" sz="quarter" idx="10"/>
          </p:nvPr>
        </p:nvSpPr>
        <p:spPr>
          <a:xfrm>
            <a:off x="8802758"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15" name="Google Shape;91;p33">
            <a:extLst>
              <a:ext uri="{FF2B5EF4-FFF2-40B4-BE49-F238E27FC236}">
                <a16:creationId xmlns:a16="http://schemas.microsoft.com/office/drawing/2014/main" id="{0AB5F208-A96D-CEBC-874F-7B719FD86FEB}"/>
              </a:ext>
            </a:extLst>
          </p:cNvPr>
          <p:cNvSpPr>
            <a:spLocks noGrp="1"/>
          </p:cNvSpPr>
          <p:nvPr>
            <p:ph type="pic" idx="11"/>
          </p:nvPr>
        </p:nvSpPr>
        <p:spPr>
          <a:xfrm>
            <a:off x="3538332" y="4031391"/>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7" name="Google Shape;95;p33">
            <a:extLst>
              <a:ext uri="{FF2B5EF4-FFF2-40B4-BE49-F238E27FC236}">
                <a16:creationId xmlns:a16="http://schemas.microsoft.com/office/drawing/2014/main" id="{0AC28D44-5B34-89F9-D8AB-62E99E380E36}"/>
              </a:ext>
            </a:extLst>
          </p:cNvPr>
          <p:cNvSpPr>
            <a:spLocks noGrp="1"/>
          </p:cNvSpPr>
          <p:nvPr>
            <p:ph type="pic" idx="13"/>
          </p:nvPr>
        </p:nvSpPr>
        <p:spPr>
          <a:xfrm>
            <a:off x="6161035" y="4031390"/>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8" name="Text Placeholder 12">
            <a:extLst>
              <a:ext uri="{FF2B5EF4-FFF2-40B4-BE49-F238E27FC236}">
                <a16:creationId xmlns:a16="http://schemas.microsoft.com/office/drawing/2014/main" id="{14095A4F-385F-CF4A-5E10-E3628D85F6C8}"/>
              </a:ext>
            </a:extLst>
          </p:cNvPr>
          <p:cNvSpPr>
            <a:spLocks noGrp="1"/>
          </p:cNvSpPr>
          <p:nvPr>
            <p:ph type="body" sz="quarter" idx="14"/>
          </p:nvPr>
        </p:nvSpPr>
        <p:spPr>
          <a:xfrm>
            <a:off x="8802758"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4" name="Text Placeholder 12">
            <a:extLst>
              <a:ext uri="{FF2B5EF4-FFF2-40B4-BE49-F238E27FC236}">
                <a16:creationId xmlns:a16="http://schemas.microsoft.com/office/drawing/2014/main" id="{092A6C90-A6CE-C107-4350-7906F5FDD7FC}"/>
              </a:ext>
            </a:extLst>
          </p:cNvPr>
          <p:cNvSpPr>
            <a:spLocks noGrp="1"/>
          </p:cNvSpPr>
          <p:nvPr>
            <p:ph type="body" sz="quarter" idx="15"/>
          </p:nvPr>
        </p:nvSpPr>
        <p:spPr>
          <a:xfrm>
            <a:off x="838839"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6" name="Text Placeholder 12">
            <a:extLst>
              <a:ext uri="{FF2B5EF4-FFF2-40B4-BE49-F238E27FC236}">
                <a16:creationId xmlns:a16="http://schemas.microsoft.com/office/drawing/2014/main" id="{FA45C4F8-1803-A72B-10DF-5927ABF6E406}"/>
              </a:ext>
            </a:extLst>
          </p:cNvPr>
          <p:cNvSpPr>
            <a:spLocks noGrp="1"/>
          </p:cNvSpPr>
          <p:nvPr>
            <p:ph type="body" sz="quarter" idx="16"/>
          </p:nvPr>
        </p:nvSpPr>
        <p:spPr>
          <a:xfrm>
            <a:off x="838839"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8" name="Slide Number Placeholder 5">
            <a:extLst>
              <a:ext uri="{FF2B5EF4-FFF2-40B4-BE49-F238E27FC236}">
                <a16:creationId xmlns:a16="http://schemas.microsoft.com/office/drawing/2014/main" id="{8F9C7B51-3F16-5ABF-3BE2-AA17BD10DB6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F256C38A-CD2B-89BF-A117-9ED92151C6AD}"/>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bg1"/>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2774736467"/>
      </p:ext>
    </p:extLst>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ext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3766457" y="589047"/>
            <a:ext cx="7587343" cy="717240"/>
          </a:xfrm>
          <a:solidFill>
            <a:schemeClr val="bg1"/>
          </a:solidFill>
        </p:spPr>
        <p:txBody>
          <a:bodyPr>
            <a:noAutofit/>
          </a:bodyPr>
          <a:lstStyle>
            <a:lvl1pPr>
              <a:defRPr sz="4400"/>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3766457" y="1895333"/>
            <a:ext cx="7587342" cy="3845577"/>
          </a:xfrm>
          <a:solidFill>
            <a:schemeClr val="bg1"/>
          </a:solidFill>
        </p:spPr>
        <p:txBody>
          <a:bodyPr>
            <a:noAutofit/>
          </a:bodyPr>
          <a:lstStyle>
            <a:lvl1pPr>
              <a:defRPr sz="2000"/>
            </a:lvl1pPr>
          </a:lstStyle>
          <a:p>
            <a:pPr lvl="0"/>
            <a:r>
              <a:rPr lang="en-US"/>
              <a:t>Click to edit Master text styles</a:t>
            </a:r>
          </a:p>
        </p:txBody>
      </p:sp>
      <p:sp>
        <p:nvSpPr>
          <p:cNvPr id="6" name="Footer Placeholder 8">
            <a:extLst>
              <a:ext uri="{FF2B5EF4-FFF2-40B4-BE49-F238E27FC236}">
                <a16:creationId xmlns:a16="http://schemas.microsoft.com/office/drawing/2014/main" id="{E7AFEC3F-1C21-3132-B967-9F0F25A5601F}"/>
              </a:ext>
            </a:extLst>
          </p:cNvPr>
          <p:cNvSpPr>
            <a:spLocks noGrp="1"/>
          </p:cNvSpPr>
          <p:nvPr>
            <p:ph type="ftr" sz="quarter" idx="3"/>
          </p:nvPr>
        </p:nvSpPr>
        <p:spPr>
          <a:xfrm>
            <a:off x="5502728" y="6268953"/>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93193736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ext and big photo coloured title 1">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6" name="Content Placeholder 2">
            <a:extLst>
              <a:ext uri="{FF2B5EF4-FFF2-40B4-BE49-F238E27FC236}">
                <a16:creationId xmlns:a16="http://schemas.microsoft.com/office/drawing/2014/main" id="{E2F83483-47D9-4712-A8D7-6CBF61775821}"/>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dirty="0"/>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7"/>
            <a:ext cx="5138057" cy="717240"/>
          </a:xfrm>
          <a:solidFill>
            <a:schemeClr val="bg1"/>
          </a:solidFill>
        </p:spPr>
        <p:txBody>
          <a:bodyPr lIns="72000" tIns="72000" rIns="72000" bIns="72000">
            <a:noAutofit/>
          </a:bodyPr>
          <a:lstStyle>
            <a:lvl1pPr>
              <a:defRPr sz="4400">
                <a:solidFill>
                  <a:schemeClr val="bg1"/>
                </a:solidFill>
                <a:highlight>
                  <a:srgbClr val="003399"/>
                </a:highlight>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solidFill>
            <a:schemeClr val="bg1"/>
          </a:solidFill>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6828709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ext and big photo coloured titl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F035CA-6728-7746-C9FC-81382094BF06}"/>
              </a:ext>
            </a:extLst>
          </p:cNvPr>
          <p:cNvSpPr/>
          <p:nvPr/>
        </p:nvSpPr>
        <p:spPr>
          <a:xfrm>
            <a:off x="5388429" y="0"/>
            <a:ext cx="6803571" cy="685799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2">
            <a:extLst>
              <a:ext uri="{FF2B5EF4-FFF2-40B4-BE49-F238E27FC236}">
                <a16:creationId xmlns:a16="http://schemas.microsoft.com/office/drawing/2014/main" id="{4DE701F0-97E6-7792-DA18-AD6E08BC874A}"/>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dirty="0"/>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6"/>
            <a:ext cx="5138057" cy="1000267"/>
          </a:xfrm>
          <a:noFill/>
        </p:spPr>
        <p:txBody>
          <a:bodyPr lIns="72000" tIns="72000" rIns="72000" bIns="72000">
            <a:noAutofit/>
          </a:bodyPr>
          <a:lstStyle>
            <a:lvl1pPr>
              <a:defRPr sz="4400">
                <a:solidFill>
                  <a:schemeClr val="tx2"/>
                </a:solidFill>
                <a:highlight>
                  <a:srgbClr val="FFD34E"/>
                </a:highlight>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noFill/>
        </p:spPr>
        <p:txBody>
          <a:bodyPr>
            <a:noAutofit/>
          </a:bodyPr>
          <a:lstStyle>
            <a:lvl1pPr marL="0" indent="0">
              <a:buClr>
                <a:schemeClr val="bg1"/>
              </a:buClr>
              <a:buSzPct val="150000"/>
              <a:buFont typeface="Arial" panose="020B0604020202020204" pitchFamily="34" charset="0"/>
              <a:buNone/>
              <a:defRPr sz="2000">
                <a:solidFill>
                  <a:schemeClr val="bg1"/>
                </a:solidFill>
              </a:defRPr>
            </a:lvl1pPr>
          </a:lstStyle>
          <a:p>
            <a:pPr lvl="0"/>
            <a:r>
              <a:rPr lang="en-US"/>
              <a:t>Click to edit Master text styles</a:t>
            </a:r>
          </a:p>
        </p:txBody>
      </p:sp>
      <p:pic>
        <p:nvPicPr>
          <p:cNvPr id="6" name="Picture 5" descr="A blue flag with yellow stars and stripes&#10;&#10;Description automatically generated">
            <a:extLst>
              <a:ext uri="{FF2B5EF4-FFF2-40B4-BE49-F238E27FC236}">
                <a16:creationId xmlns:a16="http://schemas.microsoft.com/office/drawing/2014/main" id="{F07C9B7E-A9F7-E74E-8B7F-3BB737CA398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B7786630-3DC2-B1C3-65DD-397E4461975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Tree>
    <p:extLst>
      <p:ext uri="{BB962C8B-B14F-4D97-AF65-F5344CB8AC3E}">
        <p14:creationId xmlns:p14="http://schemas.microsoft.com/office/powerpoint/2010/main" val="206541051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ext in 2 columns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7773642" y="0"/>
            <a:ext cx="4418358"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itle 1">
            <a:extLst>
              <a:ext uri="{FF2B5EF4-FFF2-40B4-BE49-F238E27FC236}">
                <a16:creationId xmlns:a16="http://schemas.microsoft.com/office/drawing/2014/main" id="{278936A4-CDCB-C345-F71F-92F2A35F2AF4}"/>
              </a:ext>
            </a:extLst>
          </p:cNvPr>
          <p:cNvSpPr>
            <a:spLocks noGrp="1"/>
          </p:cNvSpPr>
          <p:nvPr>
            <p:ph type="title"/>
          </p:nvPr>
        </p:nvSpPr>
        <p:spPr>
          <a:xfrm>
            <a:off x="838200" y="461067"/>
            <a:ext cx="7915275" cy="717240"/>
          </a:xfrm>
          <a:solidFill>
            <a:schemeClr val="bg1"/>
          </a:solidFill>
        </p:spPr>
        <p:txBody>
          <a:bodyPr>
            <a:noAutofit/>
          </a:bodyPr>
          <a:lstStyle>
            <a:lvl1pPr>
              <a:defRPr sz="4400"/>
            </a:lvl1pPr>
          </a:lstStyle>
          <a:p>
            <a:r>
              <a:rPr lang="en-US"/>
              <a:t>Click to edit Master title style</a:t>
            </a:r>
            <a:endParaRPr lang="en-IE" dirty="0"/>
          </a:p>
        </p:txBody>
      </p:sp>
      <p:sp>
        <p:nvSpPr>
          <p:cNvPr id="6" name="Content Placeholder 2">
            <a:extLst>
              <a:ext uri="{FF2B5EF4-FFF2-40B4-BE49-F238E27FC236}">
                <a16:creationId xmlns:a16="http://schemas.microsoft.com/office/drawing/2014/main" id="{BFE590DB-1C31-60F0-D6F8-A1706796115D}"/>
              </a:ext>
            </a:extLst>
          </p:cNvPr>
          <p:cNvSpPr>
            <a:spLocks noGrp="1"/>
          </p:cNvSpPr>
          <p:nvPr>
            <p:ph sz="half" idx="13"/>
          </p:nvPr>
        </p:nvSpPr>
        <p:spPr>
          <a:xfrm>
            <a:off x="838200"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94C5D68-6EAE-4A7A-7185-241C6CF3B9BB}"/>
              </a:ext>
            </a:extLst>
          </p:cNvPr>
          <p:cNvSpPr>
            <a:spLocks noGrp="1"/>
          </p:cNvSpPr>
          <p:nvPr>
            <p:ph sz="half" idx="12"/>
          </p:nvPr>
        </p:nvSpPr>
        <p:spPr>
          <a:xfrm>
            <a:off x="4305921"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pic>
        <p:nvPicPr>
          <p:cNvPr id="2" name="Picture 1" descr="A blue flag with yellow stars&#10;&#10;Description automatically generated">
            <a:extLst>
              <a:ext uri="{FF2B5EF4-FFF2-40B4-BE49-F238E27FC236}">
                <a16:creationId xmlns:a16="http://schemas.microsoft.com/office/drawing/2014/main" id="{901A7271-B7CF-4C49-1423-D7CA7ECEF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Picture 4" descr="A blue flag with yellow stars&#10;&#10;Description automatically generated">
            <a:extLst>
              <a:ext uri="{FF2B5EF4-FFF2-40B4-BE49-F238E27FC236}">
                <a16:creationId xmlns:a16="http://schemas.microsoft.com/office/drawing/2014/main" id="{C0DCEE1B-27AC-37B6-7683-71F823E43E9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7" name="Slide Number Placeholder 5">
            <a:extLst>
              <a:ext uri="{FF2B5EF4-FFF2-40B4-BE49-F238E27FC236}">
                <a16:creationId xmlns:a16="http://schemas.microsoft.com/office/drawing/2014/main" id="{6397D846-EECB-7092-C88A-21E2250BDEB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8" name="Footer Placeholder 8">
            <a:extLst>
              <a:ext uri="{FF2B5EF4-FFF2-40B4-BE49-F238E27FC236}">
                <a16:creationId xmlns:a16="http://schemas.microsoft.com/office/drawing/2014/main" id="{296A4E82-A1A1-EFC7-7768-E6DDC71C4345}"/>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endParaRPr lang="en-IE" dirty="0"/>
          </a:p>
        </p:txBody>
      </p:sp>
    </p:spTree>
    <p:extLst>
      <p:ext uri="{BB962C8B-B14F-4D97-AF65-F5344CB8AC3E}">
        <p14:creationId xmlns:p14="http://schemas.microsoft.com/office/powerpoint/2010/main" val="145191394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3 photos and three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p:spPr>
        <p:txBody>
          <a:bodyPr>
            <a:noAutofit/>
          </a:bodyPr>
          <a:lstStyle>
            <a:lvl1pPr marL="0" indent="0">
              <a:buNone/>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p:spPr>
        <p:txBody>
          <a:bodyPr>
            <a:noAutofit/>
          </a:bodyPr>
          <a:lstStyle>
            <a:lvl1pPr marL="0" indent="0">
              <a:buNone/>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p:spPr>
        <p:txBody>
          <a:bodyPr>
            <a:noAutofit/>
          </a:bodyPr>
          <a:lstStyle>
            <a:lvl1pPr marL="0" indent="0">
              <a:buNone/>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3314E959-31F1-870D-FAE7-99D8E633302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6" name="Footer Placeholder 8">
            <a:extLst>
              <a:ext uri="{FF2B5EF4-FFF2-40B4-BE49-F238E27FC236}">
                <a16:creationId xmlns:a16="http://schemas.microsoft.com/office/drawing/2014/main" id="{F6ADE38F-D638-BFB1-E702-D0F6D0CB016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240541792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3 photos and three coloured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0E52517C-B46F-A98F-0643-A97107DEC7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2" name="Footer Placeholder 8">
            <a:extLst>
              <a:ext uri="{FF2B5EF4-FFF2-40B4-BE49-F238E27FC236}">
                <a16:creationId xmlns:a16="http://schemas.microsoft.com/office/drawing/2014/main" id="{2D6F6E54-ED8F-C9DE-9355-5B2E347C244D}"/>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244486668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ext and a coloured text box">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30C1291-4A16-4E7F-D6F2-0662C6CCE1C1}"/>
              </a:ext>
            </a:extLst>
          </p:cNvPr>
          <p:cNvSpPr>
            <a:spLocks noGrp="1"/>
          </p:cNvSpPr>
          <p:nvPr>
            <p:ph type="title"/>
          </p:nvPr>
        </p:nvSpPr>
        <p:spPr>
          <a:xfrm>
            <a:off x="838200" y="365126"/>
            <a:ext cx="10515600" cy="816904"/>
          </a:xfrm>
        </p:spPr>
        <p:txBody>
          <a:bodyPr>
            <a:noAutofit/>
          </a:bodyPr>
          <a:lstStyle>
            <a:lvl1pPr>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38200" y="1706136"/>
            <a:ext cx="4840275" cy="346317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2">
            <a:extLst>
              <a:ext uri="{FF2B5EF4-FFF2-40B4-BE49-F238E27FC236}">
                <a16:creationId xmlns:a16="http://schemas.microsoft.com/office/drawing/2014/main" id="{621CCFCC-12CB-E276-21C2-DAA2C8D36EC9}"/>
              </a:ext>
            </a:extLst>
          </p:cNvPr>
          <p:cNvSpPr>
            <a:spLocks noGrp="1"/>
          </p:cNvSpPr>
          <p:nvPr>
            <p:ph sz="half" idx="19"/>
          </p:nvPr>
        </p:nvSpPr>
        <p:spPr>
          <a:xfrm>
            <a:off x="6393779" y="1706137"/>
            <a:ext cx="4960021" cy="3463178"/>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9240A71C-FBDC-ABE7-AF08-221E5E6295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C1FACF7A-9967-0A10-F75B-7E70FCAB2B7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27584194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Quote positive logo">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559404-34AB-2AB1-76B4-CB85000D699F}"/>
              </a:ext>
            </a:extLst>
          </p:cNvPr>
          <p:cNvSpPr>
            <a:spLocks noGrp="1"/>
          </p:cNvSpPr>
          <p:nvPr>
            <p:ph type="title"/>
          </p:nvPr>
        </p:nvSpPr>
        <p:spPr>
          <a:xfrm>
            <a:off x="0" y="-816904"/>
            <a:ext cx="10515600" cy="816904"/>
          </a:xfrm>
        </p:spPr>
        <p:txBody>
          <a:bodyPr/>
          <a:lstStyle>
            <a:lvl1pPr>
              <a:defRPr>
                <a:solidFill>
                  <a:schemeClr val="tx1">
                    <a:lumMod val="65000"/>
                    <a:lumOff val="35000"/>
                  </a:schemeClr>
                </a:solidFill>
              </a:defRPr>
            </a:lvl1pPr>
          </a:lstStyle>
          <a:p>
            <a:r>
              <a:rPr lang="en-US"/>
              <a:t>Click to edit Master title style</a:t>
            </a:r>
            <a:endParaRPr lang="en-IE" dirty="0"/>
          </a:p>
        </p:txBody>
      </p:sp>
      <p:sp>
        <p:nvSpPr>
          <p:cNvPr id="6" name="Picture Placeholder 5">
            <a:extLst>
              <a:ext uri="{FF2B5EF4-FFF2-40B4-BE49-F238E27FC236}">
                <a16:creationId xmlns:a16="http://schemas.microsoft.com/office/drawing/2014/main" id="{A012AF7B-3A7E-8763-817E-DD321C64A6B1}"/>
              </a:ext>
            </a:extLst>
          </p:cNvPr>
          <p:cNvSpPr>
            <a:spLocks noGrp="1"/>
          </p:cNvSpPr>
          <p:nvPr>
            <p:ph type="pic" sz="quarter" idx="11"/>
          </p:nvPr>
        </p:nvSpPr>
        <p:spPr>
          <a:xfrm>
            <a:off x="0" y="0"/>
            <a:ext cx="12238038" cy="6858000"/>
          </a:xfrm>
          <a:solidFill>
            <a:schemeClr val="bg2"/>
          </a:solidFill>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7">
            <a:extLst>
              <a:ext uri="{FF2B5EF4-FFF2-40B4-BE49-F238E27FC236}">
                <a16:creationId xmlns:a16="http://schemas.microsoft.com/office/drawing/2014/main" id="{68A2B82B-3461-6DA2-3E41-F3AC81391822}"/>
              </a:ext>
            </a:extLst>
          </p:cNvPr>
          <p:cNvSpPr>
            <a:spLocks noGrp="1"/>
          </p:cNvSpPr>
          <p:nvPr>
            <p:ph sz="quarter" idx="12"/>
          </p:nvPr>
        </p:nvSpPr>
        <p:spPr>
          <a:xfrm>
            <a:off x="0" y="994438"/>
            <a:ext cx="6096000" cy="4521200"/>
          </a:xfrm>
          <a:solidFill>
            <a:schemeClr val="tx2"/>
          </a:solidFill>
        </p:spPr>
        <p:txBody>
          <a:bodyPr lIns="504000" anchor="ctr">
            <a:noAutofit/>
          </a:bodyPr>
          <a:lstStyle>
            <a:lvl1pPr marL="0" indent="0">
              <a:buNone/>
              <a:defRPr/>
            </a:lvl1pPr>
            <a:lvl2pPr marL="457200" indent="0">
              <a:buNone/>
              <a:defRPr lang="en-US" sz="2400" b="1" i="1" kern="1200" dirty="0">
                <a:solidFill>
                  <a:schemeClr val="bg1"/>
                </a:solidFill>
                <a:latin typeface="+mn-lt"/>
                <a:ea typeface="+mn-ea"/>
                <a:cs typeface="+mn-cs"/>
              </a:defRPr>
            </a:lvl2pPr>
          </a:lstStyle>
          <a:p>
            <a:pPr lvl="0"/>
            <a:r>
              <a:rPr lang="en-US"/>
              <a:t>Click to edit Master text styles</a:t>
            </a:r>
          </a:p>
        </p:txBody>
      </p:sp>
      <p:pic>
        <p:nvPicPr>
          <p:cNvPr id="13" name="Google Shape;66;p29" descr="Quote">
            <a:extLst>
              <a:ext uri="{FF2B5EF4-FFF2-40B4-BE49-F238E27FC236}">
                <a16:creationId xmlns:a16="http://schemas.microsoft.com/office/drawing/2014/main" id="{2BA61D73-E039-6C69-A4A9-27D86CB30D1D}"/>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3" name="Picture 2" descr="A blue flag with yellow stars&#10;&#10;Description automatically generated">
            <a:extLst>
              <a:ext uri="{FF2B5EF4-FFF2-40B4-BE49-F238E27FC236}">
                <a16:creationId xmlns:a16="http://schemas.microsoft.com/office/drawing/2014/main" id="{BE2FFB7F-6A6F-E203-E2CE-AAC503E40FF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Google Shape;66;p29" descr="Quote">
            <a:extLst>
              <a:ext uri="{FF2B5EF4-FFF2-40B4-BE49-F238E27FC236}">
                <a16:creationId xmlns:a16="http://schemas.microsoft.com/office/drawing/2014/main" id="{D61A7912-F509-F977-C8A3-05B55096DDA4}"/>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7" name="Picture 6" descr="A blue flag with yellow stars&#10;&#10;Description automatically generated">
            <a:extLst>
              <a:ext uri="{FF2B5EF4-FFF2-40B4-BE49-F238E27FC236}">
                <a16:creationId xmlns:a16="http://schemas.microsoft.com/office/drawing/2014/main" id="{519F3A2E-810F-F3DF-534B-DFE8563EDCF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9" name="Slide Number Placeholder 5">
            <a:extLst>
              <a:ext uri="{FF2B5EF4-FFF2-40B4-BE49-F238E27FC236}">
                <a16:creationId xmlns:a16="http://schemas.microsoft.com/office/drawing/2014/main" id="{AC0BD146-26A9-B2E3-790A-137432E6994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2" name="Footer Placeholder 8">
            <a:extLst>
              <a:ext uri="{FF2B5EF4-FFF2-40B4-BE49-F238E27FC236}">
                <a16:creationId xmlns:a16="http://schemas.microsoft.com/office/drawing/2014/main" id="{3E557AF9-465E-61C3-8C33-29231AE45BB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endParaRPr lang="en-IE" dirty="0"/>
          </a:p>
        </p:txBody>
      </p:sp>
    </p:spTree>
    <p:extLst>
      <p:ext uri="{BB962C8B-B14F-4D97-AF65-F5344CB8AC3E}">
        <p14:creationId xmlns:p14="http://schemas.microsoft.com/office/powerpoint/2010/main" val="3494383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Slide1">
    <p:bg>
      <p:bgPr>
        <a:solidFill>
          <a:schemeClr val="bg2"/>
        </a:solidFill>
        <a:effectLst/>
      </p:bgPr>
    </p:bg>
    <p:spTree>
      <p:nvGrpSpPr>
        <p:cNvPr id="1" name=""/>
        <p:cNvGrpSpPr/>
        <p:nvPr/>
      </p:nvGrpSpPr>
      <p:grpSpPr>
        <a:xfrm>
          <a:off x="0" y="0"/>
          <a:ext cx="0" cy="0"/>
          <a:chOff x="0" y="0"/>
          <a:chExt cx="0" cy="0"/>
        </a:xfrm>
      </p:grpSpPr>
      <p:sp>
        <p:nvSpPr>
          <p:cNvPr id="8" name="Ellipse 7">
            <a:extLst>
              <a:ext uri="{FF2B5EF4-FFF2-40B4-BE49-F238E27FC236}">
                <a16:creationId xmlns:a16="http://schemas.microsoft.com/office/drawing/2014/main" id="{6B126384-7A57-4920-A283-40EBB1B408DD}"/>
              </a:ext>
            </a:extLst>
          </p:cNvPr>
          <p:cNvSpPr/>
          <p:nvPr userDrawn="1"/>
        </p:nvSpPr>
        <p:spPr>
          <a:xfrm>
            <a:off x="3402480" y="675788"/>
            <a:ext cx="5541614" cy="5541379"/>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2400"/>
          </a:p>
        </p:txBody>
      </p:sp>
      <p:sp>
        <p:nvSpPr>
          <p:cNvPr id="2" name="Titel 1">
            <a:extLst>
              <a:ext uri="{FF2B5EF4-FFF2-40B4-BE49-F238E27FC236}">
                <a16:creationId xmlns:a16="http://schemas.microsoft.com/office/drawing/2014/main" id="{62F327B6-6CFC-4DDB-9C33-78C7F92A0583}"/>
              </a:ext>
            </a:extLst>
          </p:cNvPr>
          <p:cNvSpPr>
            <a:spLocks noGrp="1"/>
          </p:cNvSpPr>
          <p:nvPr>
            <p:ph type="ctrTitle"/>
          </p:nvPr>
        </p:nvSpPr>
        <p:spPr>
          <a:xfrm>
            <a:off x="294363" y="2011869"/>
            <a:ext cx="9144000" cy="2387600"/>
          </a:xfrm>
        </p:spPr>
        <p:txBody>
          <a:bodyPr anchor="t"/>
          <a:lstStyle>
            <a:lvl1pPr algn="l">
              <a:defRPr sz="6000" cap="all" baseline="0">
                <a:solidFill>
                  <a:schemeClr val="accent1"/>
                </a:solidFill>
              </a:defRPr>
            </a:lvl1pPr>
          </a:lstStyle>
          <a:p>
            <a:r>
              <a:rPr lang="de-DE" dirty="0"/>
              <a:t>Mastertitelformat bearbeiten</a:t>
            </a:r>
            <a:endParaRPr lang="de-CH" dirty="0"/>
          </a:p>
        </p:txBody>
      </p:sp>
      <p:sp>
        <p:nvSpPr>
          <p:cNvPr id="7" name="Textfeld 6">
            <a:extLst>
              <a:ext uri="{FF2B5EF4-FFF2-40B4-BE49-F238E27FC236}">
                <a16:creationId xmlns:a16="http://schemas.microsoft.com/office/drawing/2014/main" id="{9360B301-3D17-4251-B525-F38EF32E6BB0}"/>
              </a:ext>
            </a:extLst>
          </p:cNvPr>
          <p:cNvSpPr txBox="1"/>
          <p:nvPr userDrawn="1"/>
        </p:nvSpPr>
        <p:spPr>
          <a:xfrm>
            <a:off x="294363" y="193435"/>
            <a:ext cx="4721402" cy="964709"/>
          </a:xfrm>
          <a:prstGeom prst="rect">
            <a:avLst/>
          </a:prstGeom>
          <a:noFill/>
        </p:spPr>
        <p:txBody>
          <a:bodyPr wrap="square" tIns="71997" rtlCol="0">
            <a:spAutoFit/>
          </a:bodyPr>
          <a:lstStyle/>
          <a:p>
            <a:pPr>
              <a:lnSpc>
                <a:spcPts val="2240"/>
              </a:lnSpc>
            </a:pP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network of the </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marie</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 </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sk</a:t>
            </a:r>
            <a:r>
              <a:rPr lang="en-US" sz="1867" cap="all" baseline="0" dirty="0" err="1">
                <a:solidFill>
                  <a:schemeClr val="accent1"/>
                </a:solidFill>
                <a:effectLst/>
                <a:latin typeface="ArialMT"/>
                <a:ea typeface="Arial" panose="020B0604020202020204" pitchFamily="34" charset="0"/>
                <a:cs typeface="ArialMT"/>
              </a:rPr>
              <a:t>ł</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odowska</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-curie actions</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national contact points</a:t>
            </a:r>
            <a:endParaRPr lang="de-CH" sz="1867" cap="all" baseline="0" dirty="0">
              <a:solidFill>
                <a:schemeClr val="accent1"/>
              </a:solidFill>
            </a:endParaRPr>
          </a:p>
        </p:txBody>
      </p:sp>
      <p:pic>
        <p:nvPicPr>
          <p:cNvPr id="4" name="MSCA-NET_NEU">
            <a:hlinkClick r:id="" action="ppaction://media"/>
            <a:extLst>
              <a:ext uri="{FF2B5EF4-FFF2-40B4-BE49-F238E27FC236}">
                <a16:creationId xmlns:a16="http://schemas.microsoft.com/office/drawing/2014/main" id="{861DFD8C-724F-43EE-A505-7A0E210C7140}"/>
              </a:ext>
            </a:extLst>
          </p:cNvPr>
          <p:cNvPicPr>
            <a:picLocks/>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8666381" y="185383"/>
            <a:ext cx="3270912" cy="984749"/>
          </a:xfrm>
          <a:prstGeom prst="rect">
            <a:avLst/>
          </a:prstGeom>
        </p:spPr>
      </p:pic>
    </p:spTree>
    <p:extLst>
      <p:ext uri="{BB962C8B-B14F-4D97-AF65-F5344CB8AC3E}">
        <p14:creationId xmlns:p14="http://schemas.microsoft.com/office/powerpoint/2010/main" val="24084409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extLst>
    <p:ext uri="{DCECCB84-F9BA-43D5-87BE-67443E8EF086}">
      <p15:sldGuideLst xmlns:p15="http://schemas.microsoft.com/office/powerpoint/2012/main">
        <p15:guide id="1" orient="horz" pos="2211">
          <p15:clr>
            <a:srgbClr val="FBAE40"/>
          </p15:clr>
        </p15:guide>
        <p15:guide id="2" pos="7675">
          <p15:clr>
            <a:srgbClr val="FBAE40"/>
          </p15:clr>
        </p15:guide>
        <p15:guide id="3" pos="188">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Quote negative logo">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16039EEF-B8E6-4383-4827-068F0611752D}"/>
              </a:ext>
            </a:extLst>
          </p:cNvPr>
          <p:cNvSpPr>
            <a:spLocks noGrp="1"/>
          </p:cNvSpPr>
          <p:nvPr>
            <p:ph type="pic" sz="quarter" idx="11"/>
          </p:nvPr>
        </p:nvSpPr>
        <p:spPr>
          <a:xfrm>
            <a:off x="0" y="0"/>
            <a:ext cx="12238038" cy="6858000"/>
          </a:xfrm>
          <a:solidFill>
            <a:schemeClr val="tx2"/>
          </a:solidFill>
        </p:spPr>
        <p:txBody>
          <a:bodyPr/>
          <a:lstStyle>
            <a:lvl1pPr marL="0" indent="0">
              <a:buNone/>
              <a:defRPr>
                <a:solidFill>
                  <a:schemeClr val="bg1"/>
                </a:solidFill>
              </a:defRPr>
            </a:lvl1pPr>
          </a:lstStyle>
          <a:p>
            <a:r>
              <a:rPr lang="en-US"/>
              <a:t>Click icon to add picture</a:t>
            </a:r>
            <a:endParaRPr lang="en-IE" dirty="0"/>
          </a:p>
        </p:txBody>
      </p:sp>
      <p:sp>
        <p:nvSpPr>
          <p:cNvPr id="7" name="Content Placeholder 7">
            <a:extLst>
              <a:ext uri="{FF2B5EF4-FFF2-40B4-BE49-F238E27FC236}">
                <a16:creationId xmlns:a16="http://schemas.microsoft.com/office/drawing/2014/main" id="{1BE876A1-64BE-0A6D-B28E-A01C8883D1FD}"/>
              </a:ext>
            </a:extLst>
          </p:cNvPr>
          <p:cNvSpPr>
            <a:spLocks noGrp="1"/>
          </p:cNvSpPr>
          <p:nvPr>
            <p:ph sz="quarter" idx="12"/>
          </p:nvPr>
        </p:nvSpPr>
        <p:spPr>
          <a:xfrm>
            <a:off x="0" y="994438"/>
            <a:ext cx="6096000" cy="4521200"/>
          </a:xfrm>
          <a:solidFill>
            <a:schemeClr val="bg2"/>
          </a:solidFill>
        </p:spPr>
        <p:txBody>
          <a:bodyPr lIns="504000" anchor="ctr">
            <a:noAutofit/>
          </a:bodyPr>
          <a:lstStyle>
            <a:lvl1pPr marL="0" indent="0">
              <a:buNone/>
              <a:defRPr/>
            </a:lvl1pPr>
            <a:lvl2pPr marL="457200" indent="0">
              <a:buNone/>
              <a:defRPr lang="en-US" sz="2400" b="1" i="1" kern="1200" dirty="0">
                <a:solidFill>
                  <a:schemeClr val="tx2"/>
                </a:solidFill>
                <a:latin typeface="+mn-lt"/>
                <a:ea typeface="+mn-ea"/>
                <a:cs typeface="+mn-cs"/>
              </a:defRPr>
            </a:lvl2pPr>
          </a:lstStyle>
          <a:p>
            <a:pPr lvl="0"/>
            <a:r>
              <a:rPr lang="en-US"/>
              <a:t>Click to edit Master text styles</a:t>
            </a:r>
          </a:p>
        </p:txBody>
      </p:sp>
      <p:pic>
        <p:nvPicPr>
          <p:cNvPr id="8" name="Google Shape;66;p29" descr="Quote">
            <a:extLst>
              <a:ext uri="{FF2B5EF4-FFF2-40B4-BE49-F238E27FC236}">
                <a16:creationId xmlns:a16="http://schemas.microsoft.com/office/drawing/2014/main" id="{E1B4A183-929D-5431-B365-FECE6A72A484}"/>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9" name="Picture 8" descr="A blue flag with yellow stars and stripes&#10;&#10;Description automatically generated">
            <a:extLst>
              <a:ext uri="{FF2B5EF4-FFF2-40B4-BE49-F238E27FC236}">
                <a16:creationId xmlns:a16="http://schemas.microsoft.com/office/drawing/2014/main" id="{E6CD1AA0-BE2D-038C-5423-E271CF1636D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2" name="Title 1">
            <a:extLst>
              <a:ext uri="{FF2B5EF4-FFF2-40B4-BE49-F238E27FC236}">
                <a16:creationId xmlns:a16="http://schemas.microsoft.com/office/drawing/2014/main" id="{51148383-BBA9-7909-CFDF-60BEA0FE957B}"/>
              </a:ext>
            </a:extLst>
          </p:cNvPr>
          <p:cNvSpPr>
            <a:spLocks noGrp="1"/>
          </p:cNvSpPr>
          <p:nvPr>
            <p:ph type="title"/>
          </p:nvPr>
        </p:nvSpPr>
        <p:spPr>
          <a:xfrm>
            <a:off x="0" y="-803511"/>
            <a:ext cx="10515600" cy="816904"/>
          </a:xfrm>
        </p:spPr>
        <p:txBody>
          <a:bodyPr/>
          <a:lstStyle>
            <a:lvl1pPr>
              <a:defRPr>
                <a:solidFill>
                  <a:schemeClr val="bg1">
                    <a:lumMod val="65000"/>
                  </a:schemeClr>
                </a:solidFill>
              </a:defRPr>
            </a:lvl1pPr>
          </a:lstStyle>
          <a:p>
            <a:r>
              <a:rPr lang="en-US"/>
              <a:t>Click to edit Master title style</a:t>
            </a:r>
            <a:endParaRPr lang="en-IE" dirty="0"/>
          </a:p>
        </p:txBody>
      </p:sp>
      <p:pic>
        <p:nvPicPr>
          <p:cNvPr id="6" name="Google Shape;66;p29" descr="Quote">
            <a:extLst>
              <a:ext uri="{FF2B5EF4-FFF2-40B4-BE49-F238E27FC236}">
                <a16:creationId xmlns:a16="http://schemas.microsoft.com/office/drawing/2014/main" id="{DE2EBF53-76CE-6C8F-0861-C3A5D384E180}"/>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10" name="Picture 9" descr="A blue flag with yellow stars and stripes&#10;&#10;Description automatically generated">
            <a:extLst>
              <a:ext uri="{FF2B5EF4-FFF2-40B4-BE49-F238E27FC236}">
                <a16:creationId xmlns:a16="http://schemas.microsoft.com/office/drawing/2014/main" id="{AB87E6E1-A561-866F-CE99-26D96476848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11" name="Slide Number Placeholder 5">
            <a:extLst>
              <a:ext uri="{FF2B5EF4-FFF2-40B4-BE49-F238E27FC236}">
                <a16:creationId xmlns:a16="http://schemas.microsoft.com/office/drawing/2014/main" id="{7765A446-C679-3C21-6DB2-E6E244E9DB9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3" name="Footer Placeholder 8">
            <a:extLst>
              <a:ext uri="{FF2B5EF4-FFF2-40B4-BE49-F238E27FC236}">
                <a16:creationId xmlns:a16="http://schemas.microsoft.com/office/drawing/2014/main" id="{11C79F0A-B650-EE29-9ABF-AC09E775351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endParaRPr lang="en-IE" dirty="0"/>
          </a:p>
        </p:txBody>
      </p:sp>
    </p:spTree>
    <p:extLst>
      <p:ext uri="{BB962C8B-B14F-4D97-AF65-F5344CB8AC3E}">
        <p14:creationId xmlns:p14="http://schemas.microsoft.com/office/powerpoint/2010/main" val="167155349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Circle picture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4152718" y="1683033"/>
            <a:ext cx="3886563" cy="3886563"/>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43A5598A-C2EA-5505-BEB5-E80CA68AED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3D5D7A7A-28D1-BC55-7F75-53B9E5FBC53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32B7D111-DE2E-9994-A799-F62F38E83DB4}"/>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3" name="Footer Placeholder 8">
            <a:extLst>
              <a:ext uri="{FF2B5EF4-FFF2-40B4-BE49-F238E27FC236}">
                <a16:creationId xmlns:a16="http://schemas.microsoft.com/office/drawing/2014/main" id="{33A6EEA9-52B7-550C-7CFD-E465C8DB4F8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4107886855"/>
      </p:ext>
    </p:extLst>
  </p:cSld>
  <p:clrMapOvr>
    <a:overrideClrMapping bg1="lt1" tx1="dk1" bg2="lt2" tx2="dk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3 Circles pictures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D4D01C79-8E51-7320-51B2-6B4D1CD158E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3" name="Picture 2" descr="A blue flag with yellow stars and stripes&#10;&#10;Description automatically generated">
            <a:extLst>
              <a:ext uri="{FF2B5EF4-FFF2-40B4-BE49-F238E27FC236}">
                <a16:creationId xmlns:a16="http://schemas.microsoft.com/office/drawing/2014/main" id="{D6200794-8F7F-E0F0-3735-90CCC24A8A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C6271D99-21D4-ED76-0E54-1ECA6FD71E4F}"/>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4" name="Footer Placeholder 8">
            <a:extLst>
              <a:ext uri="{FF2B5EF4-FFF2-40B4-BE49-F238E27FC236}">
                <a16:creationId xmlns:a16="http://schemas.microsoft.com/office/drawing/2014/main" id="{36249086-331D-49C8-6F5E-1FD73ADA2347}"/>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330219329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3 Circles pictures white backgroun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rgbClr val="003399"/>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4" name="Slide Number Placeholder 5">
            <a:extLst>
              <a:ext uri="{FF2B5EF4-FFF2-40B4-BE49-F238E27FC236}">
                <a16:creationId xmlns:a16="http://schemas.microsoft.com/office/drawing/2014/main" id="{F37EF38B-E8AF-66F2-44F8-7A5DA7FF34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3" name="Footer Placeholder 8">
            <a:extLst>
              <a:ext uri="{FF2B5EF4-FFF2-40B4-BE49-F238E27FC236}">
                <a16:creationId xmlns:a16="http://schemas.microsoft.com/office/drawing/2014/main" id="{0850E44D-CF7B-5CF4-6BF7-5B2F65007AD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4071955830"/>
      </p:ext>
    </p:extLst>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4 Circles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4" name="Google Shape;128;p36">
            <a:extLst>
              <a:ext uri="{FF2B5EF4-FFF2-40B4-BE49-F238E27FC236}">
                <a16:creationId xmlns:a16="http://schemas.microsoft.com/office/drawing/2014/main" id="{C6066961-5253-C2E8-C59C-7D3AEA190748}"/>
              </a:ext>
            </a:extLst>
          </p:cNvPr>
          <p:cNvSpPr>
            <a:spLocks noGrp="1"/>
          </p:cNvSpPr>
          <p:nvPr>
            <p:ph type="pic" idx="2"/>
          </p:nvPr>
        </p:nvSpPr>
        <p:spPr>
          <a:xfrm>
            <a:off x="838200" y="164407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2887354" y="1792421"/>
            <a:ext cx="2881850" cy="1488229"/>
          </a:xfrm>
        </p:spPr>
        <p:txBody>
          <a:bodyPr>
            <a:noAutofit/>
          </a:bodyPr>
          <a:lstStyle>
            <a:lvl1pPr marL="0" indent="0">
              <a:buNone/>
              <a:defRPr sz="2000"/>
            </a:lvl1pPr>
          </a:lstStyle>
          <a:p>
            <a:pPr lvl="0"/>
            <a:r>
              <a:rPr lang="en-US"/>
              <a:t>Click to edit Master text styles</a:t>
            </a:r>
          </a:p>
        </p:txBody>
      </p:sp>
      <p:sp>
        <p:nvSpPr>
          <p:cNvPr id="22" name="Google Shape;128;p36">
            <a:extLst>
              <a:ext uri="{FF2B5EF4-FFF2-40B4-BE49-F238E27FC236}">
                <a16:creationId xmlns:a16="http://schemas.microsoft.com/office/drawing/2014/main" id="{530B519E-B8E9-0851-34A7-4EBCABDB1F24}"/>
              </a:ext>
            </a:extLst>
          </p:cNvPr>
          <p:cNvSpPr>
            <a:spLocks noGrp="1"/>
          </p:cNvSpPr>
          <p:nvPr>
            <p:ph type="pic" idx="19"/>
          </p:nvPr>
        </p:nvSpPr>
        <p:spPr>
          <a:xfrm>
            <a:off x="838198" y="379352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21" name="Content Placeholder 2">
            <a:extLst>
              <a:ext uri="{FF2B5EF4-FFF2-40B4-BE49-F238E27FC236}">
                <a16:creationId xmlns:a16="http://schemas.microsoft.com/office/drawing/2014/main" id="{B7CC6BA2-60D9-1664-3253-8468AB06B3BA}"/>
              </a:ext>
            </a:extLst>
          </p:cNvPr>
          <p:cNvSpPr>
            <a:spLocks noGrp="1"/>
          </p:cNvSpPr>
          <p:nvPr>
            <p:ph sz="half" idx="18"/>
          </p:nvPr>
        </p:nvSpPr>
        <p:spPr>
          <a:xfrm>
            <a:off x="2887352" y="3941868"/>
            <a:ext cx="2881850" cy="1488229"/>
          </a:xfrm>
        </p:spPr>
        <p:txBody>
          <a:bodyPr>
            <a:noAutofit/>
          </a:bodyPr>
          <a:lstStyle>
            <a:lvl1pPr marL="0" indent="0">
              <a:buNone/>
              <a:defRPr sz="2000"/>
            </a:lvl1pPr>
          </a:lstStyle>
          <a:p>
            <a:pPr lvl="0"/>
            <a:r>
              <a:rPr lang="en-US"/>
              <a:t>Click to edit Master text styles</a:t>
            </a:r>
          </a:p>
        </p:txBody>
      </p:sp>
      <p:sp>
        <p:nvSpPr>
          <p:cNvPr id="6" name="Google Shape;128;p36">
            <a:extLst>
              <a:ext uri="{FF2B5EF4-FFF2-40B4-BE49-F238E27FC236}">
                <a16:creationId xmlns:a16="http://schemas.microsoft.com/office/drawing/2014/main" id="{B0466037-50F3-96B3-1B0E-06D3D18B8BCE}"/>
              </a:ext>
            </a:extLst>
          </p:cNvPr>
          <p:cNvSpPr>
            <a:spLocks noGrp="1"/>
          </p:cNvSpPr>
          <p:nvPr>
            <p:ph type="pic" idx="21"/>
          </p:nvPr>
        </p:nvSpPr>
        <p:spPr>
          <a:xfrm>
            <a:off x="6422796" y="167960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5" name="Content Placeholder 2">
            <a:extLst>
              <a:ext uri="{FF2B5EF4-FFF2-40B4-BE49-F238E27FC236}">
                <a16:creationId xmlns:a16="http://schemas.microsoft.com/office/drawing/2014/main" id="{6BC1C8BB-B6BF-EFC9-4FB7-FE68ADABF649}"/>
              </a:ext>
            </a:extLst>
          </p:cNvPr>
          <p:cNvSpPr>
            <a:spLocks noGrp="1"/>
          </p:cNvSpPr>
          <p:nvPr>
            <p:ph sz="half" idx="20"/>
          </p:nvPr>
        </p:nvSpPr>
        <p:spPr>
          <a:xfrm>
            <a:off x="8471950" y="1827951"/>
            <a:ext cx="2881850" cy="1488229"/>
          </a:xfrm>
        </p:spPr>
        <p:txBody>
          <a:bodyPr>
            <a:noAutofit/>
          </a:bodyPr>
          <a:lstStyle>
            <a:lvl1pPr marL="0" indent="0">
              <a:buNone/>
              <a:defRPr sz="2000"/>
            </a:lvl1pPr>
          </a:lstStyle>
          <a:p>
            <a:pPr lvl="0"/>
            <a:r>
              <a:rPr lang="en-US"/>
              <a:t>Click to edit Master text styles</a:t>
            </a:r>
          </a:p>
        </p:txBody>
      </p:sp>
      <p:sp>
        <p:nvSpPr>
          <p:cNvPr id="8" name="Google Shape;128;p36">
            <a:extLst>
              <a:ext uri="{FF2B5EF4-FFF2-40B4-BE49-F238E27FC236}">
                <a16:creationId xmlns:a16="http://schemas.microsoft.com/office/drawing/2014/main" id="{2B2D1DEC-353D-0530-46BD-FAC7D81DC42A}"/>
              </a:ext>
            </a:extLst>
          </p:cNvPr>
          <p:cNvSpPr>
            <a:spLocks noGrp="1"/>
          </p:cNvSpPr>
          <p:nvPr>
            <p:ph type="pic" idx="23"/>
          </p:nvPr>
        </p:nvSpPr>
        <p:spPr>
          <a:xfrm>
            <a:off x="6422794" y="382905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7" name="Content Placeholder 2">
            <a:extLst>
              <a:ext uri="{FF2B5EF4-FFF2-40B4-BE49-F238E27FC236}">
                <a16:creationId xmlns:a16="http://schemas.microsoft.com/office/drawing/2014/main" id="{DEC01048-C2DE-CFE9-C353-8ED3741099B7}"/>
              </a:ext>
            </a:extLst>
          </p:cNvPr>
          <p:cNvSpPr>
            <a:spLocks noGrp="1"/>
          </p:cNvSpPr>
          <p:nvPr>
            <p:ph sz="half" idx="22"/>
          </p:nvPr>
        </p:nvSpPr>
        <p:spPr>
          <a:xfrm>
            <a:off x="8471948" y="3977398"/>
            <a:ext cx="2881850" cy="1488229"/>
          </a:xfrm>
        </p:spPr>
        <p:txBody>
          <a:bodyPr>
            <a:noAutofit/>
          </a:bodyPr>
          <a:lstStyle>
            <a:lvl1pPr marL="0" indent="0">
              <a:buNone/>
              <a:defRPr sz="2000"/>
            </a:lvl1pPr>
          </a:lstStyle>
          <a:p>
            <a:pPr lvl="0"/>
            <a:r>
              <a:rPr lang="en-US"/>
              <a:t>Click to edit Master text styles</a:t>
            </a:r>
          </a:p>
        </p:txBody>
      </p:sp>
      <p:sp>
        <p:nvSpPr>
          <p:cNvPr id="9" name="Slide Number Placeholder 5">
            <a:extLst>
              <a:ext uri="{FF2B5EF4-FFF2-40B4-BE49-F238E27FC236}">
                <a16:creationId xmlns:a16="http://schemas.microsoft.com/office/drawing/2014/main" id="{C67E4CCE-C35C-C711-24D0-0F4BCA80C2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10" name="Footer Placeholder 8">
            <a:extLst>
              <a:ext uri="{FF2B5EF4-FFF2-40B4-BE49-F238E27FC236}">
                <a16:creationId xmlns:a16="http://schemas.microsoft.com/office/drawing/2014/main" id="{3B38F9D4-3EE2-3396-18AD-F87E4219008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endParaRPr lang="en-IE" dirty="0"/>
          </a:p>
        </p:txBody>
      </p:sp>
    </p:spTree>
    <p:extLst>
      <p:ext uri="{BB962C8B-B14F-4D97-AF65-F5344CB8AC3E}">
        <p14:creationId xmlns:p14="http://schemas.microsoft.com/office/powerpoint/2010/main" val="376677312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4 rectangles pictures white background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15" name="Google Shape;97;p33">
            <a:extLst>
              <a:ext uri="{FF2B5EF4-FFF2-40B4-BE49-F238E27FC236}">
                <a16:creationId xmlns:a16="http://schemas.microsoft.com/office/drawing/2014/main" id="{51CBB8A7-3E08-DCAC-14AF-878AC33CDC30}"/>
              </a:ext>
            </a:extLst>
          </p:cNvPr>
          <p:cNvSpPr>
            <a:spLocks noGrp="1"/>
          </p:cNvSpPr>
          <p:nvPr>
            <p:ph type="pic" idx="17"/>
          </p:nvPr>
        </p:nvSpPr>
        <p:spPr>
          <a:xfrm>
            <a:off x="838200" y="1931348"/>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9">
            <a:extLst>
              <a:ext uri="{FF2B5EF4-FFF2-40B4-BE49-F238E27FC236}">
                <a16:creationId xmlns:a16="http://schemas.microsoft.com/office/drawing/2014/main" id="{83438DF5-CCC4-87AD-037A-C14F79B6266F}"/>
              </a:ext>
            </a:extLst>
          </p:cNvPr>
          <p:cNvSpPr>
            <a:spLocks noGrp="1"/>
          </p:cNvSpPr>
          <p:nvPr>
            <p:ph type="body" sz="quarter" idx="13"/>
          </p:nvPr>
        </p:nvSpPr>
        <p:spPr>
          <a:xfrm>
            <a:off x="3508868" y="1931348"/>
            <a:ext cx="2462213" cy="1638300"/>
          </a:xfrm>
        </p:spPr>
        <p:txBody>
          <a:bodyPr>
            <a:noAutofit/>
          </a:bodyPr>
          <a:lstStyle>
            <a:lvl1pPr marL="0" indent="0">
              <a:buNone/>
              <a:defRPr/>
            </a:lvl1pPr>
          </a:lstStyle>
          <a:p>
            <a:pPr lvl="0"/>
            <a:r>
              <a:rPr lang="en-US"/>
              <a:t>Click to edit Master text styles</a:t>
            </a:r>
          </a:p>
        </p:txBody>
      </p:sp>
      <p:sp>
        <p:nvSpPr>
          <p:cNvPr id="18" name="Google Shape;97;p33">
            <a:extLst>
              <a:ext uri="{FF2B5EF4-FFF2-40B4-BE49-F238E27FC236}">
                <a16:creationId xmlns:a16="http://schemas.microsoft.com/office/drawing/2014/main" id="{BFE9E99F-07A9-26A1-106E-78351E5222CA}"/>
              </a:ext>
            </a:extLst>
          </p:cNvPr>
          <p:cNvSpPr>
            <a:spLocks noGrp="1"/>
          </p:cNvSpPr>
          <p:nvPr>
            <p:ph type="pic" idx="7"/>
          </p:nvPr>
        </p:nvSpPr>
        <p:spPr>
          <a:xfrm>
            <a:off x="838202"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2" name="Text Placeholder 9">
            <a:extLst>
              <a:ext uri="{FF2B5EF4-FFF2-40B4-BE49-F238E27FC236}">
                <a16:creationId xmlns:a16="http://schemas.microsoft.com/office/drawing/2014/main" id="{8A6A52A8-BCDE-0058-03FA-48265F58CC4D}"/>
              </a:ext>
            </a:extLst>
          </p:cNvPr>
          <p:cNvSpPr>
            <a:spLocks noGrp="1"/>
          </p:cNvSpPr>
          <p:nvPr>
            <p:ph type="body" sz="quarter" idx="15"/>
          </p:nvPr>
        </p:nvSpPr>
        <p:spPr>
          <a:xfrm>
            <a:off x="3508868" y="3740131"/>
            <a:ext cx="2462213" cy="1638300"/>
          </a:xfrm>
        </p:spPr>
        <p:txBody>
          <a:bodyPr>
            <a:noAutofit/>
          </a:bodyPr>
          <a:lstStyle>
            <a:lvl1pPr marL="0" indent="0">
              <a:buNone/>
              <a:defRPr/>
            </a:lvl1pPr>
          </a:lstStyle>
          <a:p>
            <a:pPr lvl="0"/>
            <a:r>
              <a:rPr lang="en-US"/>
              <a:t>Click to edit Master text styles</a:t>
            </a:r>
          </a:p>
        </p:txBody>
      </p:sp>
      <p:sp>
        <p:nvSpPr>
          <p:cNvPr id="3" name="Google Shape;95;p33">
            <a:extLst>
              <a:ext uri="{FF2B5EF4-FFF2-40B4-BE49-F238E27FC236}">
                <a16:creationId xmlns:a16="http://schemas.microsoft.com/office/drawing/2014/main" id="{A15E4B72-6400-86B0-FD40-4FCA9F38655E}"/>
              </a:ext>
            </a:extLst>
          </p:cNvPr>
          <p:cNvSpPr>
            <a:spLocks noGrp="1"/>
          </p:cNvSpPr>
          <p:nvPr>
            <p:ph type="pic" idx="10"/>
          </p:nvPr>
        </p:nvSpPr>
        <p:spPr>
          <a:xfrm>
            <a:off x="6180157" y="1931348"/>
            <a:ext cx="2461593" cy="163815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1" name="Text Placeholder 9">
            <a:extLst>
              <a:ext uri="{FF2B5EF4-FFF2-40B4-BE49-F238E27FC236}">
                <a16:creationId xmlns:a16="http://schemas.microsoft.com/office/drawing/2014/main" id="{76022ECE-0EE9-F2CA-72F3-353CAD2AB488}"/>
              </a:ext>
            </a:extLst>
          </p:cNvPr>
          <p:cNvSpPr>
            <a:spLocks noGrp="1"/>
          </p:cNvSpPr>
          <p:nvPr>
            <p:ph type="body" sz="quarter" idx="14"/>
          </p:nvPr>
        </p:nvSpPr>
        <p:spPr>
          <a:xfrm>
            <a:off x="8891587" y="1931348"/>
            <a:ext cx="2462213" cy="1638300"/>
          </a:xfrm>
        </p:spPr>
        <p:txBody>
          <a:bodyPr>
            <a:noAutofit/>
          </a:bodyPr>
          <a:lstStyle>
            <a:lvl1pPr marL="0" indent="0">
              <a:buNone/>
              <a:defRPr/>
            </a:lvl1pPr>
          </a:lstStyle>
          <a:p>
            <a:pPr lvl="0"/>
            <a:r>
              <a:rPr lang="en-US"/>
              <a:t>Click to edit Master text styles</a:t>
            </a:r>
          </a:p>
        </p:txBody>
      </p:sp>
      <p:sp>
        <p:nvSpPr>
          <p:cNvPr id="8" name="Google Shape;97;p33">
            <a:extLst>
              <a:ext uri="{FF2B5EF4-FFF2-40B4-BE49-F238E27FC236}">
                <a16:creationId xmlns:a16="http://schemas.microsoft.com/office/drawing/2014/main" id="{0D3E0C88-3573-7B0F-D8F7-5AAD283A42F2}"/>
              </a:ext>
            </a:extLst>
          </p:cNvPr>
          <p:cNvSpPr>
            <a:spLocks noGrp="1"/>
          </p:cNvSpPr>
          <p:nvPr>
            <p:ph type="pic" idx="12"/>
          </p:nvPr>
        </p:nvSpPr>
        <p:spPr>
          <a:xfrm>
            <a:off x="6180157"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3" name="Text Placeholder 9">
            <a:extLst>
              <a:ext uri="{FF2B5EF4-FFF2-40B4-BE49-F238E27FC236}">
                <a16:creationId xmlns:a16="http://schemas.microsoft.com/office/drawing/2014/main" id="{5F2FF4C0-B8CC-5E9A-7FF2-0BA1FD86664D}"/>
              </a:ext>
            </a:extLst>
          </p:cNvPr>
          <p:cNvSpPr>
            <a:spLocks noGrp="1"/>
          </p:cNvSpPr>
          <p:nvPr>
            <p:ph type="body" sz="quarter" idx="16"/>
          </p:nvPr>
        </p:nvSpPr>
        <p:spPr>
          <a:xfrm>
            <a:off x="8891587" y="3740131"/>
            <a:ext cx="2462213" cy="1638300"/>
          </a:xfrm>
        </p:spPr>
        <p:txBody>
          <a:bodyPr>
            <a:noAutofit/>
          </a:bodyPr>
          <a:lstStyle>
            <a:lvl1pPr marL="0" indent="0">
              <a:buNone/>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73F815C1-0113-F490-4A53-0227959CF68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40C61561-6F08-5417-8327-52799F6125C1}"/>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324669392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10 squared pictures ">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38200"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2993028"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5" name="Google Shape;116;p35">
            <a:extLst>
              <a:ext uri="{FF2B5EF4-FFF2-40B4-BE49-F238E27FC236}">
                <a16:creationId xmlns:a16="http://schemas.microsoft.com/office/drawing/2014/main" id="{80AA888C-2660-9749-11E6-8A96DD56EACF}"/>
              </a:ext>
            </a:extLst>
          </p:cNvPr>
          <p:cNvSpPr>
            <a:spLocks noGrp="1"/>
          </p:cNvSpPr>
          <p:nvPr>
            <p:ph type="pic" idx="10"/>
          </p:nvPr>
        </p:nvSpPr>
        <p:spPr>
          <a:xfrm>
            <a:off x="5147856" y="161372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8" name="Google Shape;117;p35">
            <a:extLst>
              <a:ext uri="{FF2B5EF4-FFF2-40B4-BE49-F238E27FC236}">
                <a16:creationId xmlns:a16="http://schemas.microsoft.com/office/drawing/2014/main" id="{95752BFF-4A6F-68EA-E048-C405D776F6A9}"/>
              </a:ext>
            </a:extLst>
          </p:cNvPr>
          <p:cNvSpPr>
            <a:spLocks noGrp="1"/>
          </p:cNvSpPr>
          <p:nvPr>
            <p:ph type="pic" idx="5"/>
          </p:nvPr>
        </p:nvSpPr>
        <p:spPr>
          <a:xfrm>
            <a:off x="7302684"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9" name="Google Shape;118;p35">
            <a:extLst>
              <a:ext uri="{FF2B5EF4-FFF2-40B4-BE49-F238E27FC236}">
                <a16:creationId xmlns:a16="http://schemas.microsoft.com/office/drawing/2014/main" id="{69A61CD2-9393-897F-4851-B55A256B6577}"/>
              </a:ext>
            </a:extLst>
          </p:cNvPr>
          <p:cNvSpPr>
            <a:spLocks noGrp="1"/>
          </p:cNvSpPr>
          <p:nvPr>
            <p:ph type="pic" idx="6"/>
          </p:nvPr>
        </p:nvSpPr>
        <p:spPr>
          <a:xfrm>
            <a:off x="9457512"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5" name="Google Shape;114;p35">
            <a:extLst>
              <a:ext uri="{FF2B5EF4-FFF2-40B4-BE49-F238E27FC236}">
                <a16:creationId xmlns:a16="http://schemas.microsoft.com/office/drawing/2014/main" id="{5BBBB0BA-17D9-1A2A-5573-A96E32CB11C7}"/>
              </a:ext>
            </a:extLst>
          </p:cNvPr>
          <p:cNvSpPr>
            <a:spLocks noGrp="1"/>
          </p:cNvSpPr>
          <p:nvPr>
            <p:ph type="pic" idx="11"/>
          </p:nvPr>
        </p:nvSpPr>
        <p:spPr>
          <a:xfrm>
            <a:off x="838200"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6" name="Google Shape;115;p35">
            <a:extLst>
              <a:ext uri="{FF2B5EF4-FFF2-40B4-BE49-F238E27FC236}">
                <a16:creationId xmlns:a16="http://schemas.microsoft.com/office/drawing/2014/main" id="{E234676C-5503-D335-7C9F-8EBF756F24A7}"/>
              </a:ext>
            </a:extLst>
          </p:cNvPr>
          <p:cNvSpPr>
            <a:spLocks noGrp="1"/>
          </p:cNvSpPr>
          <p:nvPr>
            <p:ph type="pic" idx="12"/>
          </p:nvPr>
        </p:nvSpPr>
        <p:spPr>
          <a:xfrm>
            <a:off x="2993028"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7" name="Google Shape;116;p35">
            <a:extLst>
              <a:ext uri="{FF2B5EF4-FFF2-40B4-BE49-F238E27FC236}">
                <a16:creationId xmlns:a16="http://schemas.microsoft.com/office/drawing/2014/main" id="{8C059826-5CA9-F193-6C89-8B0DECF9ACE5}"/>
              </a:ext>
            </a:extLst>
          </p:cNvPr>
          <p:cNvSpPr>
            <a:spLocks noGrp="1"/>
          </p:cNvSpPr>
          <p:nvPr>
            <p:ph type="pic" idx="13"/>
          </p:nvPr>
        </p:nvSpPr>
        <p:spPr>
          <a:xfrm>
            <a:off x="5147856" y="379975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8" name="Google Shape;117;p35">
            <a:extLst>
              <a:ext uri="{FF2B5EF4-FFF2-40B4-BE49-F238E27FC236}">
                <a16:creationId xmlns:a16="http://schemas.microsoft.com/office/drawing/2014/main" id="{E57729DD-0495-06CF-3D2B-B8EC5F7D6EF2}"/>
              </a:ext>
            </a:extLst>
          </p:cNvPr>
          <p:cNvSpPr>
            <a:spLocks noGrp="1"/>
          </p:cNvSpPr>
          <p:nvPr>
            <p:ph type="pic" idx="14"/>
          </p:nvPr>
        </p:nvSpPr>
        <p:spPr>
          <a:xfrm>
            <a:off x="7302684"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9" name="Google Shape;118;p35">
            <a:extLst>
              <a:ext uri="{FF2B5EF4-FFF2-40B4-BE49-F238E27FC236}">
                <a16:creationId xmlns:a16="http://schemas.microsoft.com/office/drawing/2014/main" id="{DDFD3960-357B-A667-2997-F567232AE448}"/>
              </a:ext>
            </a:extLst>
          </p:cNvPr>
          <p:cNvSpPr>
            <a:spLocks noGrp="1"/>
          </p:cNvSpPr>
          <p:nvPr>
            <p:ph type="pic" idx="15"/>
          </p:nvPr>
        </p:nvSpPr>
        <p:spPr>
          <a:xfrm>
            <a:off x="9457512"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9594EF7B-6FA5-122A-260D-E885CDDAA58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2F8295BB-BABD-70B5-D58D-1DF08E62A283}"/>
              </a:ext>
            </a:extLst>
          </p:cNvPr>
          <p:cNvSpPr>
            <a:spLocks noGrp="1"/>
          </p:cNvSpPr>
          <p:nvPr>
            <p:ph type="ftr" sz="quarter" idx="16"/>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endParaRPr lang="en-IE" dirty="0"/>
          </a:p>
        </p:txBody>
      </p:sp>
    </p:spTree>
    <p:extLst>
      <p:ext uri="{BB962C8B-B14F-4D97-AF65-F5344CB8AC3E}">
        <p14:creationId xmlns:p14="http://schemas.microsoft.com/office/powerpoint/2010/main" val="2857164832"/>
      </p:ext>
    </p:extLst>
  </p:cSld>
  <p:clrMapOvr>
    <a:overrideClrMapping bg1="lt1" tx1="dk1" bg2="lt2" tx2="dk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3 squared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p>
            <a:r>
              <a:rPr lang="en-US"/>
              <a:t>Click to edit Master title style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2" name="Google Shape;121;p35">
            <a:extLst>
              <a:ext uri="{FF2B5EF4-FFF2-40B4-BE49-F238E27FC236}">
                <a16:creationId xmlns:a16="http://schemas.microsoft.com/office/drawing/2014/main" id="{2EA4C09F-A3D0-2FDF-C8EF-EDEF2FCF78CE}"/>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A50CC5C1-4287-4FC9-8450-3D86D951FE1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F95AF122-27C1-57B4-2A7C-54A134842A05}"/>
              </a:ext>
            </a:extLst>
          </p:cNvPr>
          <p:cNvSpPr>
            <a:spLocks noGrp="1"/>
          </p:cNvSpPr>
          <p:nvPr>
            <p:ph type="ftr" sz="quarter" idx="10"/>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296623184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3 squared pictures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lvl1pPr>
              <a:defRPr>
                <a:solidFill>
                  <a:schemeClr val="tx1"/>
                </a:solidFill>
              </a:defRPr>
            </a:lvl1pPr>
          </a:lstStyle>
          <a:p>
            <a:r>
              <a:rPr lang="en-US"/>
              <a:t>Click to edit Master title style</a:t>
            </a:r>
            <a:endParaRPr lang="en-IE" dirty="0"/>
          </a:p>
        </p:txBody>
      </p:sp>
      <p:sp>
        <p:nvSpPr>
          <p:cNvPr id="8" name="Google Shape;114;p35">
            <a:extLst>
              <a:ext uri="{FF2B5EF4-FFF2-40B4-BE49-F238E27FC236}">
                <a16:creationId xmlns:a16="http://schemas.microsoft.com/office/drawing/2014/main" id="{F38470BA-1066-4059-A16D-B9EE9722C73D}"/>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sp>
        <p:nvSpPr>
          <p:cNvPr id="10" name="Google Shape;115;p35">
            <a:extLst>
              <a:ext uri="{FF2B5EF4-FFF2-40B4-BE49-F238E27FC236}">
                <a16:creationId xmlns:a16="http://schemas.microsoft.com/office/drawing/2014/main" id="{4C5EDD4B-6148-8C81-CEE4-C4C5BFE4E787}"/>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sp>
        <p:nvSpPr>
          <p:cNvPr id="9" name="Google Shape;121;p35">
            <a:extLst>
              <a:ext uri="{FF2B5EF4-FFF2-40B4-BE49-F238E27FC236}">
                <a16:creationId xmlns:a16="http://schemas.microsoft.com/office/drawing/2014/main" id="{85A61031-57E6-E855-38A1-FA502D6C575D}"/>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pic>
        <p:nvPicPr>
          <p:cNvPr id="3" name="Picture 2" descr="A blue flag with yellow stars and stripes&#10;&#10;Description automatically generated">
            <a:extLst>
              <a:ext uri="{FF2B5EF4-FFF2-40B4-BE49-F238E27FC236}">
                <a16:creationId xmlns:a16="http://schemas.microsoft.com/office/drawing/2014/main" id="{EC730096-D3D5-78FF-DEE5-BE9525C4DBC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F9F566B8-5CFB-8DB0-6A67-925C39BEFB8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6" name="Slide Number Placeholder 5">
            <a:extLst>
              <a:ext uri="{FF2B5EF4-FFF2-40B4-BE49-F238E27FC236}">
                <a16:creationId xmlns:a16="http://schemas.microsoft.com/office/drawing/2014/main" id="{C27800A1-1EE4-975A-7B55-1404DB41F07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D39D4F72-AD6A-6B47-A2FF-9CFB1C55FFAF}"/>
              </a:ext>
            </a:extLst>
          </p:cNvPr>
          <p:cNvSpPr>
            <a:spLocks noGrp="1"/>
          </p:cNvSpPr>
          <p:nvPr>
            <p:ph type="ftr" sz="quarter" idx="10"/>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r>
              <a:rPr lang="en-IE"/>
              <a:t>Sorcan, MSCA NCP; IJS, 17 April 2023</a:t>
            </a:r>
          </a:p>
        </p:txBody>
      </p:sp>
    </p:spTree>
    <p:extLst>
      <p:ext uri="{BB962C8B-B14F-4D97-AF65-F5344CB8AC3E}">
        <p14:creationId xmlns:p14="http://schemas.microsoft.com/office/powerpoint/2010/main" val="195487913"/>
      </p:ext>
    </p:extLst>
  </p:cSld>
  <p:clrMapOvr>
    <a:overrideClrMapping bg1="dk1" tx1="lt1" bg2="dk2" tx2="lt2" accent1="accent1" accent2="accent2" accent3="accent3" accent4="accent4" accent5="accent5" accent6="accent6" hlink="hlink" folHlink="folHlink"/>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Last page with credits">
    <p:bg>
      <p:bgPr>
        <a:solidFill>
          <a:schemeClr val="bg2"/>
        </a:solidFill>
        <a:effectLst/>
      </p:bgPr>
    </p:bg>
    <p:spTree>
      <p:nvGrpSpPr>
        <p:cNvPr id="1" name=""/>
        <p:cNvGrpSpPr/>
        <p:nvPr/>
      </p:nvGrpSpPr>
      <p:grpSpPr>
        <a:xfrm>
          <a:off x="0" y="0"/>
          <a:ext cx="0" cy="0"/>
          <a:chOff x="0" y="0"/>
          <a:chExt cx="0" cy="0"/>
        </a:xfrm>
      </p:grpSpPr>
      <p:pic>
        <p:nvPicPr>
          <p:cNvPr id="4" name="Google Shape;444;p20">
            <a:extLst>
              <a:ext uri="{FF2B5EF4-FFF2-40B4-BE49-F238E27FC236}">
                <a16:creationId xmlns:a16="http://schemas.microsoft.com/office/drawing/2014/main" id="{DA7E9652-CF81-1788-7674-E1FA25BFE31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838200" y="3471269"/>
            <a:ext cx="1023496" cy="358097"/>
          </a:xfrm>
          <a:prstGeom prst="rect">
            <a:avLst/>
          </a:prstGeom>
          <a:noFill/>
          <a:ln>
            <a:noFill/>
          </a:ln>
        </p:spPr>
      </p:pic>
      <p:sp>
        <p:nvSpPr>
          <p:cNvPr id="5" name="Text Placeholder 4">
            <a:extLst>
              <a:ext uri="{FF2B5EF4-FFF2-40B4-BE49-F238E27FC236}">
                <a16:creationId xmlns:a16="http://schemas.microsoft.com/office/drawing/2014/main" id="{EA144BEB-A192-AF1A-3CE0-A12C2705D835}"/>
              </a:ext>
            </a:extLst>
          </p:cNvPr>
          <p:cNvSpPr>
            <a:spLocks noGrp="1"/>
          </p:cNvSpPr>
          <p:nvPr>
            <p:ph type="body" sz="quarter" idx="10"/>
          </p:nvPr>
        </p:nvSpPr>
        <p:spPr>
          <a:xfrm>
            <a:off x="838200" y="3996499"/>
            <a:ext cx="10515600" cy="1666875"/>
          </a:xfrm>
        </p:spPr>
        <p:txBody>
          <a:bodyPr>
            <a:noAutofit/>
          </a:bodyPr>
          <a:lstStyle>
            <a:lvl1pPr marL="0" indent="0">
              <a:buNone/>
              <a:defRPr sz="2000">
                <a:solidFill>
                  <a:schemeClr val="tx2"/>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p:txBody>
      </p:sp>
      <p:pic>
        <p:nvPicPr>
          <p:cNvPr id="3" name="Google Shape;444;p20">
            <a:extLst>
              <a:ext uri="{FF2B5EF4-FFF2-40B4-BE49-F238E27FC236}">
                <a16:creationId xmlns:a16="http://schemas.microsoft.com/office/drawing/2014/main" id="{8A55753B-1E31-7005-E76C-7A1B520A3A05}"/>
              </a:ext>
              <a:ext uri="{C183D7F6-B498-43B3-948B-1728B52AA6E4}">
                <adec:decorative xmlns:adec="http://schemas.microsoft.com/office/drawing/2017/decorative" val="1"/>
              </a:ext>
            </a:extLst>
          </p:cNvPr>
          <p:cNvPicPr preferRelativeResize="0"/>
          <p:nvPr userDrawn="1"/>
        </p:nvPicPr>
        <p:blipFill rotWithShape="1">
          <a:blip r:embed="rId2">
            <a:alphaModFix/>
          </a:blip>
          <a:srcRect/>
          <a:stretch/>
        </p:blipFill>
        <p:spPr>
          <a:xfrm>
            <a:off x="838200" y="3471269"/>
            <a:ext cx="1023496" cy="358097"/>
          </a:xfrm>
          <a:prstGeom prst="rect">
            <a:avLst/>
          </a:prstGeom>
          <a:noFill/>
          <a:ln>
            <a:noFill/>
          </a:ln>
        </p:spPr>
      </p:pic>
      <p:pic>
        <p:nvPicPr>
          <p:cNvPr id="6" name="Picture 5">
            <a:extLst>
              <a:ext uri="{FF2B5EF4-FFF2-40B4-BE49-F238E27FC236}">
                <a16:creationId xmlns:a16="http://schemas.microsoft.com/office/drawing/2014/main" id="{F0FE782E-88D7-720D-47B0-E5C4BDBFE05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Tree>
    <p:extLst>
      <p:ext uri="{BB962C8B-B14F-4D97-AF65-F5344CB8AC3E}">
        <p14:creationId xmlns:p14="http://schemas.microsoft.com/office/powerpoint/2010/main" val="1067529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Slide2">
    <p:bg>
      <p:bgPr>
        <a:solidFill>
          <a:schemeClr val="bg2"/>
        </a:solidFill>
        <a:effectLst/>
      </p:bgPr>
    </p:bg>
    <p:spTree>
      <p:nvGrpSpPr>
        <p:cNvPr id="1" name=""/>
        <p:cNvGrpSpPr/>
        <p:nvPr/>
      </p:nvGrpSpPr>
      <p:grpSpPr>
        <a:xfrm>
          <a:off x="0" y="0"/>
          <a:ext cx="0" cy="0"/>
          <a:chOff x="0" y="0"/>
          <a:chExt cx="0" cy="0"/>
        </a:xfrm>
      </p:grpSpPr>
      <p:sp>
        <p:nvSpPr>
          <p:cNvPr id="13" name="Textfeld 12">
            <a:extLst>
              <a:ext uri="{FF2B5EF4-FFF2-40B4-BE49-F238E27FC236}">
                <a16:creationId xmlns:a16="http://schemas.microsoft.com/office/drawing/2014/main" id="{41668919-18B0-4551-BBA8-203C193CF9D9}"/>
              </a:ext>
            </a:extLst>
          </p:cNvPr>
          <p:cNvSpPr txBox="1"/>
          <p:nvPr userDrawn="1"/>
        </p:nvSpPr>
        <p:spPr>
          <a:xfrm>
            <a:off x="294362" y="202737"/>
            <a:ext cx="4552291" cy="831911"/>
          </a:xfrm>
          <a:prstGeom prst="rect">
            <a:avLst/>
          </a:prstGeom>
          <a:noFill/>
        </p:spPr>
        <p:txBody>
          <a:bodyPr wrap="square" tIns="71997" rtlCol="0">
            <a:spAutoFit/>
          </a:bodyPr>
          <a:lstStyle/>
          <a:p>
            <a:pPr>
              <a:lnSpc>
                <a:spcPts val="1867"/>
              </a:lnSpc>
            </a:pP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network of the </a:t>
            </a:r>
            <a:b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563"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marie</a:t>
            </a: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 </a:t>
            </a:r>
            <a:r>
              <a:rPr lang="en-US" sz="1563"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sk</a:t>
            </a:r>
            <a:r>
              <a:rPr lang="en-US" sz="1563" cap="all" baseline="0" dirty="0" err="1">
                <a:solidFill>
                  <a:schemeClr val="accent1"/>
                </a:solidFill>
                <a:effectLst/>
                <a:latin typeface="ArialMT"/>
                <a:ea typeface="Arial" panose="020B0604020202020204" pitchFamily="34" charset="0"/>
                <a:cs typeface="ArialMT"/>
              </a:rPr>
              <a:t>ł</a:t>
            </a:r>
            <a:r>
              <a:rPr lang="en-US" sz="1563"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odowska</a:t>
            </a: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-curie actions</a:t>
            </a:r>
            <a:b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national contact points</a:t>
            </a:r>
            <a:endParaRPr lang="de-CH" sz="1563" cap="all" baseline="0" dirty="0">
              <a:solidFill>
                <a:schemeClr val="accent1"/>
              </a:solidFill>
            </a:endParaRPr>
          </a:p>
        </p:txBody>
      </p:sp>
      <p:pic>
        <p:nvPicPr>
          <p:cNvPr id="3" name="MSCA-NET_NEU">
            <a:hlinkClick r:id="" action="ppaction://media"/>
            <a:extLst>
              <a:ext uri="{FF2B5EF4-FFF2-40B4-BE49-F238E27FC236}">
                <a16:creationId xmlns:a16="http://schemas.microsoft.com/office/drawing/2014/main" id="{85CE2D05-5519-4D1F-B51E-C866A7C8BF95}"/>
              </a:ext>
            </a:extLst>
          </p:cNvPr>
          <p:cNvPicPr>
            <a:picLocks/>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3018529" y="2549760"/>
            <a:ext cx="6154942" cy="1758480"/>
          </a:xfrm>
          <a:prstGeom prst="rect">
            <a:avLst/>
          </a:prstGeom>
        </p:spPr>
      </p:pic>
      <p:sp>
        <p:nvSpPr>
          <p:cNvPr id="8" name="Rechteck: abgerundete Ecken 9">
            <a:extLst>
              <a:ext uri="{FF2B5EF4-FFF2-40B4-BE49-F238E27FC236}">
                <a16:creationId xmlns:a16="http://schemas.microsoft.com/office/drawing/2014/main" id="{4D25E940-CE1A-0A4D-9BE7-7CD167138F56}"/>
              </a:ext>
            </a:extLst>
          </p:cNvPr>
          <p:cNvSpPr/>
          <p:nvPr userDrawn="1"/>
        </p:nvSpPr>
        <p:spPr>
          <a:xfrm>
            <a:off x="2268497" y="5916971"/>
            <a:ext cx="9561705" cy="642227"/>
          </a:xfrm>
          <a:prstGeom prst="roundRect">
            <a:avLst>
              <a:gd name="adj" fmla="val 50000"/>
            </a:avLst>
          </a:prstGeom>
          <a:noFill/>
          <a:ln w="762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9331" tIns="0" rIns="89331" bIns="0" numCol="1" spcCol="0" rtlCol="0" fromWordArt="0" anchor="ctr" anchorCtr="0" forceAA="0" compatLnSpc="1">
            <a:prstTxWarp prst="textNoShape">
              <a:avLst/>
            </a:prstTxWarp>
            <a:noAutofit/>
          </a:bodyPr>
          <a:lstStyle/>
          <a:p>
            <a:pPr marL="1055052" algn="l">
              <a:lnSpc>
                <a:spcPts val="1431"/>
              </a:lnSpc>
              <a:spcBef>
                <a:spcPts val="267"/>
              </a:spcBef>
              <a:spcAft>
                <a:spcPts val="1067"/>
              </a:spcAft>
              <a:tabLst>
                <a:tab pos="2208007" algn="l"/>
              </a:tabLst>
            </a:pPr>
            <a:endParaRPr lang="de-CH" sz="1172" kern="1000" spc="0" baseline="0" dirty="0">
              <a:solidFill>
                <a:srgbClr val="0000D4"/>
              </a:solidFill>
              <a:effectLst/>
              <a:ea typeface="Arial" panose="020B0604020202020204" pitchFamily="34" charset="0"/>
              <a:cs typeface="Times New Roman" panose="02020603050405020304" pitchFamily="18" charset="0"/>
            </a:endParaRPr>
          </a:p>
        </p:txBody>
      </p:sp>
      <p:pic>
        <p:nvPicPr>
          <p:cNvPr id="2" name="Picture 1" descr="Graphical user interface, text&#10;&#10;Description automatically generated">
            <a:extLst>
              <a:ext uri="{FF2B5EF4-FFF2-40B4-BE49-F238E27FC236}">
                <a16:creationId xmlns:a16="http://schemas.microsoft.com/office/drawing/2014/main" id="{13F8C1C8-196E-C5E6-7E59-685873AEDD1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80150" y="6063067"/>
            <a:ext cx="1677002" cy="350034"/>
          </a:xfrm>
          <a:prstGeom prst="rect">
            <a:avLst/>
          </a:prstGeom>
        </p:spPr>
      </p:pic>
      <p:sp>
        <p:nvSpPr>
          <p:cNvPr id="5" name="TextBox 4">
            <a:extLst>
              <a:ext uri="{FF2B5EF4-FFF2-40B4-BE49-F238E27FC236}">
                <a16:creationId xmlns:a16="http://schemas.microsoft.com/office/drawing/2014/main" id="{831299BE-8EE7-E540-717A-D41027B8DCF1}"/>
              </a:ext>
            </a:extLst>
          </p:cNvPr>
          <p:cNvSpPr txBox="1"/>
          <p:nvPr userDrawn="1"/>
        </p:nvSpPr>
        <p:spPr>
          <a:xfrm>
            <a:off x="2570507" y="6063067"/>
            <a:ext cx="9141342" cy="323165"/>
          </a:xfrm>
          <a:prstGeom prst="rect">
            <a:avLst/>
          </a:prstGeom>
          <a:noFill/>
        </p:spPr>
        <p:txBody>
          <a:bodyPr wrap="square">
            <a:spAutoFit/>
          </a:bodyPr>
          <a:lstStyle/>
          <a:p>
            <a:pPr>
              <a:lnSpc>
                <a:spcPts val="938"/>
              </a:lnSpc>
              <a:spcBef>
                <a:spcPts val="195"/>
              </a:spcBef>
              <a:spcAft>
                <a:spcPts val="782"/>
              </a:spcAft>
              <a:tabLst>
                <a:tab pos="1617825" algn="l"/>
              </a:tabLst>
            </a:pPr>
            <a:r>
              <a:rPr lang="en-GB" sz="782" kern="1000" spc="98" dirty="0">
                <a:solidFill>
                  <a:srgbClr val="0000D4"/>
                </a:solidFill>
                <a:effectLst/>
                <a:latin typeface="Arial" panose="020B0604020202020204" pitchFamily="34" charset="0"/>
                <a:ea typeface="Arial" panose="020B0604020202020204" pitchFamily="34" charset="0"/>
                <a:cs typeface="Times New Roman" panose="02020603050405020304" pitchFamily="18" charset="0"/>
              </a:rPr>
              <a:t>Funded by the European Union. Views and opinions expressed are however those of the author(s) only and do not necessarily reflect those of the European Union nor European Research Executive Agency (REA). Neither the European Union nor the REA can be held responsible for them.</a:t>
            </a:r>
            <a:endParaRPr lang="aa-ET" sz="1758" kern="1000" spc="98" dirty="0">
              <a:solidFill>
                <a:srgbClr val="0000D4"/>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63239731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DCECCB84-F9BA-43D5-87BE-67443E8EF086}">
      <p15:sldGuideLst xmlns:p15="http://schemas.microsoft.com/office/powerpoint/2012/main">
        <p15:guide id="1" orient="horz" pos="124">
          <p15:clr>
            <a:srgbClr val="FBAE40"/>
          </p15:clr>
        </p15:guide>
        <p15:guide id="2" pos="7675">
          <p15:clr>
            <a:srgbClr val="FBAE40"/>
          </p15:clr>
        </p15:guide>
        <p15:guide id="3" pos="188">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816436" y="3876675"/>
            <a:ext cx="4682837" cy="1381125"/>
          </a:xfrm>
        </p:spPr>
        <p:txBody>
          <a:bodyPr anchor="b">
            <a:noAutofit/>
          </a:bodyPr>
          <a:lstStyle>
            <a:lvl1pPr algn="l">
              <a:defRPr sz="4800">
                <a:solidFill>
                  <a:schemeClr val="bg1"/>
                </a:solidFill>
                <a:latin typeface="EC Square Sans Pro" panose="020B0506040000020004" pitchFamily="34" charset="0"/>
              </a:defRPr>
            </a:lvl1pPr>
          </a:lstStyle>
          <a:p>
            <a:r>
              <a:rPr lang="en-US"/>
              <a:t>Title of the presentation</a:t>
            </a:r>
            <a:endParaRPr lang="fr-BE"/>
          </a:p>
        </p:txBody>
      </p:sp>
      <p:sp>
        <p:nvSpPr>
          <p:cNvPr id="3" name="Subtitle 2"/>
          <p:cNvSpPr>
            <a:spLocks noGrp="1"/>
          </p:cNvSpPr>
          <p:nvPr>
            <p:ph type="subTitle" idx="1" hasCustomPrompt="1"/>
          </p:nvPr>
        </p:nvSpPr>
        <p:spPr>
          <a:xfrm>
            <a:off x="6816436" y="5257800"/>
            <a:ext cx="4682837" cy="796636"/>
          </a:xfrm>
        </p:spPr>
        <p:txBody>
          <a:bodyPr/>
          <a:lstStyle>
            <a:lvl1pPr marL="0" indent="0" algn="l">
              <a:buNone/>
              <a:defRPr sz="2400" baseline="0">
                <a:solidFill>
                  <a:schemeClr val="bg1"/>
                </a:solidFill>
                <a:latin typeface="EC Square Sans Pro" panose="020B05060400000200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Speaker’s name and department</a:t>
            </a:r>
            <a:endParaRPr lang="fr-BE"/>
          </a:p>
        </p:txBody>
      </p:sp>
      <p:sp>
        <p:nvSpPr>
          <p:cNvPr id="4" name="Date Placeholder 3"/>
          <p:cNvSpPr>
            <a:spLocks noGrp="1"/>
          </p:cNvSpPr>
          <p:nvPr>
            <p:ph type="dt" sz="half" idx="10"/>
          </p:nvPr>
        </p:nvSpPr>
        <p:spPr/>
        <p:txBody>
          <a:bodyPr/>
          <a:lstStyle/>
          <a:p>
            <a:fld id="{00187AFD-4E28-45EF-9F81-C0E45B7DEA79}" type="datetime1">
              <a:rPr lang="sl-SI" smtClean="0"/>
              <a:t>22. 04. 2026</a:t>
            </a:fld>
            <a:endParaRPr lang="fr-BE"/>
          </a:p>
        </p:txBody>
      </p:sp>
      <p:sp>
        <p:nvSpPr>
          <p:cNvPr id="5" name="Footer Placeholder 4"/>
          <p:cNvSpPr>
            <a:spLocks noGrp="1"/>
          </p:cNvSpPr>
          <p:nvPr>
            <p:ph type="ftr" sz="quarter" idx="11"/>
          </p:nvPr>
        </p:nvSpPr>
        <p:spPr/>
        <p:txBody>
          <a:bodyPr/>
          <a:lstStyle/>
          <a:p>
            <a:r>
              <a:rPr lang="fr-BE"/>
              <a:t>Sorcan, MSCA NCP; IJS, 17 April 2023</a:t>
            </a:r>
          </a:p>
        </p:txBody>
      </p:sp>
      <p:sp>
        <p:nvSpPr>
          <p:cNvPr id="6" name="Slide Number Placeholder 5"/>
          <p:cNvSpPr>
            <a:spLocks noGrp="1"/>
          </p:cNvSpPr>
          <p:nvPr>
            <p:ph type="sldNum" sz="quarter" idx="12"/>
          </p:nvPr>
        </p:nvSpPr>
        <p:spPr/>
        <p:txBody>
          <a:bodyPr/>
          <a:lstStyle/>
          <a:p>
            <a:fld id="{2F8D2E46-35A1-4524-AE5B-CFFEE6C4B2C1}" type="slidenum">
              <a:rPr lang="fr-BE" smtClean="0"/>
              <a:t>‹#›</a:t>
            </a:fld>
            <a:endParaRPr lang="fr-BE"/>
          </a:p>
        </p:txBody>
      </p:sp>
    </p:spTree>
    <p:extLst>
      <p:ext uri="{BB962C8B-B14F-4D97-AF65-F5344CB8AC3E}">
        <p14:creationId xmlns:p14="http://schemas.microsoft.com/office/powerpoint/2010/main" val="87862319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838200" y="2112182"/>
            <a:ext cx="10515600" cy="964911"/>
          </a:xfrm>
        </p:spPr>
        <p:txBody>
          <a:bodyPr/>
          <a:lstStyle>
            <a:lvl1pPr algn="ctr">
              <a:defRPr>
                <a:solidFill>
                  <a:srgbClr val="8D216B"/>
                </a:solidFill>
                <a:latin typeface="EC Square Sans Pro Medium" panose="020B0500000000020004" pitchFamily="34" charset="0"/>
              </a:defRPr>
            </a:lvl1pPr>
          </a:lstStyle>
          <a:p>
            <a:r>
              <a:rPr lang="en-US" dirty="0"/>
              <a:t>Thank you!</a:t>
            </a:r>
            <a:endParaRPr lang="fr-BE" dirty="0"/>
          </a:p>
        </p:txBody>
      </p:sp>
      <p:sp>
        <p:nvSpPr>
          <p:cNvPr id="10" name="Subtitle 2"/>
          <p:cNvSpPr txBox="1">
            <a:spLocks/>
          </p:cNvSpPr>
          <p:nvPr userDrawn="1"/>
        </p:nvSpPr>
        <p:spPr>
          <a:xfrm>
            <a:off x="2225964" y="5916080"/>
            <a:ext cx="7102764" cy="474727"/>
          </a:xfrm>
          <a:prstGeom prst="rect">
            <a:avLst/>
          </a:prstGeom>
        </p:spPr>
        <p:txBody>
          <a:bodyPr wrap="square" lIns="0" tIns="72000" rIns="0" bIns="72000" numCol="1" anchor="t" anchorCtr="0">
            <a:noAutofit/>
          </a:bodyPr>
          <a:lstStyle>
            <a:lvl1pPr marL="342900" indent="-342900" algn="l" rtl="0" eaLnBrk="1" fontAlgn="base" hangingPunct="1">
              <a:spcBef>
                <a:spcPct val="20000"/>
              </a:spcBef>
              <a:spcAft>
                <a:spcPct val="0"/>
              </a:spcAft>
              <a:buClr>
                <a:schemeClr val="bg1"/>
              </a:buClr>
              <a:buChar char="•"/>
              <a:defRPr sz="800" i="0">
                <a:solidFill>
                  <a:schemeClr val="accent2">
                    <a:lumMod val="50000"/>
                  </a:schemeClr>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chemeClr val="accent2">
                    <a:lumMod val="50000"/>
                  </a:schemeClr>
                </a:solidFill>
                <a:latin typeface="+mn-lt"/>
              </a:defRPr>
            </a:lvl2pPr>
            <a:lvl3pPr marL="1143000" indent="-228600" algn="l" rtl="0" eaLnBrk="1" fontAlgn="base" hangingPunct="1">
              <a:spcBef>
                <a:spcPct val="20000"/>
              </a:spcBef>
              <a:spcAft>
                <a:spcPct val="0"/>
              </a:spcAft>
              <a:defRPr sz="1400">
                <a:solidFill>
                  <a:schemeClr val="accent2">
                    <a:lumMod val="50000"/>
                  </a:schemeClr>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lgn="just">
              <a:buNone/>
            </a:pPr>
            <a:r>
              <a:rPr lang="en-US" sz="800" b="1" kern="0" dirty="0">
                <a:solidFill>
                  <a:schemeClr val="tx1"/>
                </a:solidFill>
                <a:latin typeface="EC Square Sans Pro" panose="020B0506040000020004" pitchFamily="34" charset="0"/>
              </a:rPr>
              <a:t>© European Union 2021</a:t>
            </a:r>
          </a:p>
          <a:p>
            <a:pPr marL="0" indent="0" algn="just">
              <a:buNone/>
            </a:pPr>
            <a:r>
              <a:rPr lang="en-US" sz="700" b="0" kern="0" dirty="0">
                <a:solidFill>
                  <a:schemeClr val="tx1"/>
                </a:solidFill>
                <a:latin typeface="EC Square Sans Pro" panose="020B0506040000020004" pitchFamily="34" charset="0"/>
              </a:rPr>
              <a:t>Unless otherwise noted the reuse of this presentation is </a:t>
            </a:r>
            <a:r>
              <a:rPr lang="en-US" sz="700" b="0" kern="0" dirty="0" err="1">
                <a:solidFill>
                  <a:schemeClr val="tx1"/>
                </a:solidFill>
                <a:latin typeface="EC Square Sans Pro" panose="020B0506040000020004" pitchFamily="34" charset="0"/>
              </a:rPr>
              <a:t>authorised</a:t>
            </a:r>
            <a:r>
              <a:rPr lang="en-US" sz="700" b="0" kern="0" dirty="0">
                <a:solidFill>
                  <a:schemeClr val="tx1"/>
                </a:solidFill>
                <a:latin typeface="EC Square Sans Pro" panose="020B0506040000020004" pitchFamily="34" charset="0"/>
              </a:rPr>
              <a:t> under the </a:t>
            </a:r>
            <a:r>
              <a:rPr lang="en-US" sz="700" b="0" u="sng" kern="0" dirty="0">
                <a:solidFill>
                  <a:schemeClr val="tx1"/>
                </a:solidFill>
                <a:latin typeface="EC Square Sans Pro" panose="020B0506040000020004" pitchFamily="34" charset="0"/>
              </a:rPr>
              <a:t>CC BY 4.0</a:t>
            </a:r>
            <a:r>
              <a:rPr lang="en-US" sz="700" b="1" kern="0" dirty="0">
                <a:solidFill>
                  <a:schemeClr val="tx1"/>
                </a:solidFill>
                <a:latin typeface="EC Square Sans Pro" panose="020B0506040000020004" pitchFamily="34" charset="0"/>
              </a:rPr>
              <a:t>  </a:t>
            </a:r>
            <a:r>
              <a:rPr lang="en-US" sz="700" b="0" kern="0" dirty="0">
                <a:solidFill>
                  <a:schemeClr val="tx1"/>
                </a:solidFill>
                <a:latin typeface="EC Square Sans Pro" panose="020B0506040000020004" pitchFamily="34" charset="0"/>
              </a:rPr>
              <a:t>license. For any use or reproduction of elements that are not owned by the EU, permission may need to be sought directly from the respective right holders. </a:t>
            </a:r>
            <a:r>
              <a:rPr lang="en-GB" sz="700" kern="0" dirty="0">
                <a:solidFill>
                  <a:schemeClr val="tx1"/>
                </a:solidFill>
                <a:latin typeface="EC Square Sans Pro" panose="020B0506040000020004" pitchFamily="34" charset="0"/>
              </a:rPr>
              <a:t>Image sources: iStockphoto.com/</a:t>
            </a:r>
            <a:r>
              <a:rPr lang="en-GB" sz="700" kern="0" dirty="0" err="1">
                <a:solidFill>
                  <a:schemeClr val="tx1"/>
                </a:solidFill>
                <a:latin typeface="EC Square Sans Pro" panose="020B0506040000020004" pitchFamily="34" charset="0"/>
              </a:rPr>
              <a:t>Unsplash</a:t>
            </a:r>
            <a:r>
              <a:rPr lang="en-US" sz="700" kern="0" baseline="0" dirty="0">
                <a:solidFill>
                  <a:schemeClr val="tx1"/>
                </a:solidFill>
                <a:latin typeface="EC Square Sans Pro" panose="020B0506040000020004" pitchFamily="34" charset="0"/>
              </a:rPr>
              <a:t> </a:t>
            </a:r>
            <a:endParaRPr lang="en-GB" sz="700" kern="0" dirty="0">
              <a:solidFill>
                <a:schemeClr val="tx1"/>
              </a:solidFill>
              <a:latin typeface="EC Square Sans Pro" panose="020B0506040000020004" pitchFamily="34" charset="0"/>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19200" y="5994400"/>
            <a:ext cx="894381" cy="314920"/>
          </a:xfrm>
          <a:prstGeom prst="rect">
            <a:avLst/>
          </a:prstGeom>
        </p:spPr>
      </p:pic>
    </p:spTree>
    <p:extLst>
      <p:ext uri="{BB962C8B-B14F-4D97-AF65-F5344CB8AC3E}">
        <p14:creationId xmlns:p14="http://schemas.microsoft.com/office/powerpoint/2010/main" val="189056541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cover page option 1">
    <p:bg>
      <p:bgPr>
        <a:solidFill>
          <a:srgbClr val="00339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65278D-31CC-8C51-0F25-A0109AB9B48F}"/>
              </a:ext>
            </a:extLst>
          </p:cNvPr>
          <p:cNvSpPr/>
          <p:nvPr userDrawn="1"/>
        </p:nvSpPr>
        <p:spPr>
          <a:xfrm>
            <a:off x="0" y="0"/>
            <a:ext cx="12192000" cy="6858000"/>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6" name="Slide Number Placeholder 5">
            <a:extLst>
              <a:ext uri="{FF2B5EF4-FFF2-40B4-BE49-F238E27FC236}">
                <a16:creationId xmlns:a16="http://schemas.microsoft.com/office/drawing/2014/main" id="{34675400-3E4A-4805-76D4-89E3DBA2294C}"/>
              </a:ext>
            </a:extLst>
          </p:cNvPr>
          <p:cNvSpPr>
            <a:spLocks noGrp="1"/>
          </p:cNvSpPr>
          <p:nvPr>
            <p:ph type="sldNum" sz="quarter" idx="4"/>
          </p:nvPr>
        </p:nvSpPr>
        <p:spPr>
          <a:xfrm>
            <a:off x="838200" y="6317486"/>
            <a:ext cx="2743200" cy="172523"/>
          </a:xfrm>
          <a:prstGeom prst="rect">
            <a:avLst/>
          </a:prstGeom>
          <a:noFill/>
        </p:spPr>
        <p:txBody>
          <a:bodyPr vert="horz" lIns="91440" tIns="45720" rIns="91440" bIns="45720" rtlCol="0" anchor="ctr"/>
          <a:lstStyle>
            <a:lvl1pPr algn="r">
              <a:defRPr sz="1200">
                <a:solidFill>
                  <a:schemeClr val="bg1"/>
                </a:solidFill>
                <a:latin typeface="+mn-lt"/>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BE" sz="1200" b="0" i="0" u="none" strike="noStrike" kern="0" cap="none" spc="0" normalizeH="0" baseline="0" noProof="0" dirty="0">
                <a:ln>
                  <a:noFill/>
                </a:ln>
                <a:solidFill>
                  <a:prstClr val="white"/>
                </a:solidFill>
                <a:effectLst/>
                <a:uLnTx/>
                <a:uFillTx/>
                <a:latin typeface="Arial"/>
                <a:cs typeface="Arial"/>
                <a:sym typeface="Arial"/>
              </a:rPr>
              <a:t>DD/MM/YYYY</a:t>
            </a:r>
            <a:endParaRPr kumimoji="0" lang="en-IE" sz="1200" b="0" i="0" u="none" strike="noStrike" kern="0" cap="none" spc="0" normalizeH="0" baseline="0" noProof="0" dirty="0">
              <a:ln>
                <a:noFill/>
              </a:ln>
              <a:solidFill>
                <a:prstClr val="white"/>
              </a:solidFill>
              <a:effectLst/>
              <a:uLnTx/>
              <a:uFillTx/>
              <a:latin typeface="Arial"/>
              <a:cs typeface="Arial"/>
              <a:sym typeface="Arial"/>
            </a:endParaRPr>
          </a:p>
        </p:txBody>
      </p:sp>
      <p:sp>
        <p:nvSpPr>
          <p:cNvPr id="4" name="Title 1">
            <a:extLst>
              <a:ext uri="{FF2B5EF4-FFF2-40B4-BE49-F238E27FC236}">
                <a16:creationId xmlns:a16="http://schemas.microsoft.com/office/drawing/2014/main" id="{DB290A50-B43D-A2B6-515F-75425256ACB5}"/>
              </a:ext>
            </a:extLst>
          </p:cNvPr>
          <p:cNvSpPr>
            <a:spLocks noGrp="1"/>
          </p:cNvSpPr>
          <p:nvPr>
            <p:ph type="title" hasCustomPrompt="1"/>
          </p:nvPr>
        </p:nvSpPr>
        <p:spPr>
          <a:xfrm>
            <a:off x="838200" y="3040714"/>
            <a:ext cx="10515600" cy="1020337"/>
          </a:xfrm>
          <a:noFill/>
        </p:spPr>
        <p:txBody>
          <a:bodyPr>
            <a:noAutofit/>
          </a:bodyPr>
          <a:lstStyle>
            <a:lvl1pPr>
              <a:defRPr sz="8800">
                <a:solidFill>
                  <a:srgbClr val="F6BBC6"/>
                </a:solidFill>
              </a:defRPr>
            </a:lvl1pPr>
          </a:lstStyle>
          <a:p>
            <a:r>
              <a:rPr lang="en-US" dirty="0"/>
              <a:t>Click to add a title</a:t>
            </a:r>
            <a:endParaRPr lang="en-IE" dirty="0"/>
          </a:p>
        </p:txBody>
      </p:sp>
      <p:sp>
        <p:nvSpPr>
          <p:cNvPr id="15" name="Content Placeholder 14">
            <a:extLst>
              <a:ext uri="{FF2B5EF4-FFF2-40B4-BE49-F238E27FC236}">
                <a16:creationId xmlns:a16="http://schemas.microsoft.com/office/drawing/2014/main" id="{69D02D42-BA7D-84CC-873F-80F08362B35A}"/>
              </a:ext>
            </a:extLst>
          </p:cNvPr>
          <p:cNvSpPr>
            <a:spLocks noGrp="1"/>
          </p:cNvSpPr>
          <p:nvPr>
            <p:ph sz="quarter" idx="11"/>
          </p:nvPr>
        </p:nvSpPr>
        <p:spPr>
          <a:xfrm>
            <a:off x="838200" y="4219575"/>
            <a:ext cx="4929188" cy="611188"/>
          </a:xfrm>
        </p:spPr>
        <p:txBody>
          <a:bodyPr/>
          <a:lstStyle>
            <a:lvl1pPr marL="0" indent="0">
              <a:buNone/>
              <a:defRPr>
                <a:solidFill>
                  <a:schemeClr val="bg1"/>
                </a:solidFill>
              </a:defRPr>
            </a:lvl1pPr>
          </a:lstStyle>
          <a:p>
            <a:pPr lvl="0"/>
            <a:r>
              <a:rPr lang="sl-SI"/>
              <a:t>Kliknite za urejanje slogov besedila matrice</a:t>
            </a:r>
          </a:p>
        </p:txBody>
      </p:sp>
      <p:sp>
        <p:nvSpPr>
          <p:cNvPr id="11" name="Content Placeholder 2">
            <a:extLst>
              <a:ext uri="{FF2B5EF4-FFF2-40B4-BE49-F238E27FC236}">
                <a16:creationId xmlns:a16="http://schemas.microsoft.com/office/drawing/2014/main" id="{C600E4EF-7051-9AAC-2C78-0958FBC514BC}"/>
              </a:ext>
            </a:extLst>
          </p:cNvPr>
          <p:cNvSpPr>
            <a:spLocks noGrp="1"/>
          </p:cNvSpPr>
          <p:nvPr>
            <p:ph sz="half" idx="10"/>
          </p:nvPr>
        </p:nvSpPr>
        <p:spPr>
          <a:xfrm>
            <a:off x="838199" y="5243158"/>
            <a:ext cx="3176847" cy="304616"/>
          </a:xfrm>
          <a:solidFill>
            <a:srgbClr val="F6BBC6"/>
          </a:solidFill>
          <a:ln w="12700" cap="rnd">
            <a:noFill/>
            <a:round/>
          </a:ln>
        </p:spPr>
        <p:style>
          <a:lnRef idx="2">
            <a:schemeClr val="accent1"/>
          </a:lnRef>
          <a:fillRef idx="1">
            <a:schemeClr val="lt1"/>
          </a:fillRef>
          <a:effectRef idx="0">
            <a:schemeClr val="accent1"/>
          </a:effectRef>
          <a:fontRef idx="minor">
            <a:schemeClr val="dk1"/>
          </a:fontRef>
        </p:style>
        <p:txBody>
          <a:bodyPr anchor="ctr">
            <a:noAutofit/>
          </a:bodyPr>
          <a:lstStyle>
            <a:lvl1pPr marL="0" indent="0">
              <a:buNone/>
              <a:defRPr sz="1600" b="0" i="1">
                <a:solidFill>
                  <a:schemeClr val="tx2"/>
                </a:solidFill>
              </a:defRPr>
            </a:lvl1pPr>
          </a:lstStyle>
          <a:p>
            <a:pPr lvl="0"/>
            <a:r>
              <a:rPr lang="sl-SI"/>
              <a:t>Kliknite za urejanje slogov besedila matrice</a:t>
            </a:r>
          </a:p>
        </p:txBody>
      </p:sp>
      <p:pic>
        <p:nvPicPr>
          <p:cNvPr id="3" name="Graphique 2">
            <a:extLst>
              <a:ext uri="{FF2B5EF4-FFF2-40B4-BE49-F238E27FC236}">
                <a16:creationId xmlns:a16="http://schemas.microsoft.com/office/drawing/2014/main" id="{A35AB904-1DC8-FA16-E342-91841008034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613747" y="207010"/>
            <a:ext cx="1259483" cy="695235"/>
          </a:xfrm>
          <a:prstGeom prst="rect">
            <a:avLst/>
          </a:prstGeom>
        </p:spPr>
      </p:pic>
      <p:pic>
        <p:nvPicPr>
          <p:cNvPr id="9" name="Graphique 4">
            <a:extLst>
              <a:ext uri="{FF2B5EF4-FFF2-40B4-BE49-F238E27FC236}">
                <a16:creationId xmlns:a16="http://schemas.microsoft.com/office/drawing/2014/main" id="{4B4F6B2C-E616-E29A-153D-5A520996FFA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9837142" y="635951"/>
            <a:ext cx="494555" cy="896117"/>
          </a:xfrm>
          <a:prstGeom prst="rect">
            <a:avLst/>
          </a:prstGeom>
        </p:spPr>
      </p:pic>
      <p:sp>
        <p:nvSpPr>
          <p:cNvPr id="10" name="Ellipse 13">
            <a:extLst>
              <a:ext uri="{FF2B5EF4-FFF2-40B4-BE49-F238E27FC236}">
                <a16:creationId xmlns:a16="http://schemas.microsoft.com/office/drawing/2014/main" id="{5156354F-D6CE-9710-8645-18ADEBE65434}"/>
              </a:ext>
            </a:extLst>
          </p:cNvPr>
          <p:cNvSpPr/>
          <p:nvPr userDrawn="1"/>
        </p:nvSpPr>
        <p:spPr>
          <a:xfrm>
            <a:off x="11669559" y="1596090"/>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2" name="Ellipse 14">
            <a:extLst>
              <a:ext uri="{FF2B5EF4-FFF2-40B4-BE49-F238E27FC236}">
                <a16:creationId xmlns:a16="http://schemas.microsoft.com/office/drawing/2014/main" id="{BC8DDFA3-A03E-1E1C-09FA-936E4E4D7D91}"/>
              </a:ext>
            </a:extLst>
          </p:cNvPr>
          <p:cNvSpPr/>
          <p:nvPr userDrawn="1"/>
        </p:nvSpPr>
        <p:spPr>
          <a:xfrm>
            <a:off x="9267253" y="333225"/>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3" name="Ellipse 18">
            <a:extLst>
              <a:ext uri="{FF2B5EF4-FFF2-40B4-BE49-F238E27FC236}">
                <a16:creationId xmlns:a16="http://schemas.microsoft.com/office/drawing/2014/main" id="{E3E629F6-2775-5973-A0F7-51E6019E451D}"/>
              </a:ext>
            </a:extLst>
          </p:cNvPr>
          <p:cNvSpPr/>
          <p:nvPr userDrawn="1"/>
        </p:nvSpPr>
        <p:spPr>
          <a:xfrm>
            <a:off x="10787828" y="1164627"/>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14" name="Graphique 20">
            <a:extLst>
              <a:ext uri="{FF2B5EF4-FFF2-40B4-BE49-F238E27FC236}">
                <a16:creationId xmlns:a16="http://schemas.microsoft.com/office/drawing/2014/main" id="{3C2E584E-FBB9-B183-2860-4AE6817F667F}"/>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327388" y="338204"/>
            <a:ext cx="2529248" cy="1254666"/>
          </a:xfrm>
          <a:prstGeom prst="rect">
            <a:avLst/>
          </a:prstGeom>
        </p:spPr>
      </p:pic>
    </p:spTree>
    <p:extLst>
      <p:ext uri="{BB962C8B-B14F-4D97-AF65-F5344CB8AC3E}">
        <p14:creationId xmlns:p14="http://schemas.microsoft.com/office/powerpoint/2010/main" val="3619865143"/>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over page option 2">
    <p:spTree>
      <p:nvGrpSpPr>
        <p:cNvPr id="1" name=""/>
        <p:cNvGrpSpPr/>
        <p:nvPr/>
      </p:nvGrpSpPr>
      <p:grpSpPr>
        <a:xfrm>
          <a:off x="0" y="0"/>
          <a:ext cx="0" cy="0"/>
          <a:chOff x="0" y="0"/>
          <a:chExt cx="0" cy="0"/>
        </a:xfrm>
      </p:grpSpPr>
      <p:pic>
        <p:nvPicPr>
          <p:cNvPr id="8" name="Picture 7" descr="A red dotted line with a couple of people&#10;&#10;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a:alphaModFix amt="20000"/>
          </a:blip>
          <a:stretch>
            <a:fillRect/>
          </a:stretch>
        </p:blipFill>
        <p:spPr>
          <a:xfrm>
            <a:off x="0" y="0"/>
            <a:ext cx="12192000" cy="6858000"/>
          </a:xfrm>
          <a:prstGeom prst="rect">
            <a:avLst/>
          </a:prstGeom>
        </p:spPr>
      </p:pic>
      <p:pic>
        <p:nvPicPr>
          <p:cNvPr id="3" name="Picture 2" descr="A red dotted line with a couple of people&#10;&#10;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a:alphaModFix amt="20000"/>
          </a:blip>
          <a:stretch>
            <a:fillRect/>
          </a:stretch>
        </p:blipFill>
        <p:spPr>
          <a:xfrm>
            <a:off x="0" y="0"/>
            <a:ext cx="12192000" cy="6858000"/>
          </a:xfrm>
          <a:prstGeom prst="rect">
            <a:avLst/>
          </a:prstGeom>
        </p:spPr>
      </p:pic>
      <p:sp>
        <p:nvSpPr>
          <p:cNvPr id="11" name="ZoneTexte 26">
            <a:extLst>
              <a:ext uri="{FF2B5EF4-FFF2-40B4-BE49-F238E27FC236}">
                <a16:creationId xmlns:a16="http://schemas.microsoft.com/office/drawing/2014/main" id="{0DE7C109-1C87-B601-9360-F0E612CA8242}"/>
              </a:ext>
            </a:extLst>
          </p:cNvPr>
          <p:cNvSpPr txBox="1"/>
          <p:nvPr userDrawn="1"/>
        </p:nvSpPr>
        <p:spPr>
          <a:xfrm>
            <a:off x="7830511" y="4333469"/>
            <a:ext cx="3824352" cy="964367"/>
          </a:xfrm>
          <a:prstGeom prst="rect">
            <a:avLst/>
          </a:prstGeom>
          <a:noFill/>
        </p:spPr>
        <p:txBody>
          <a:bodyPr wrap="square" rtlCol="0" anchor="ctr">
            <a:spAutoFit/>
          </a:bodyPr>
          <a:lstStyle/>
          <a:p>
            <a:pPr marL="0" marR="0" lvl="0" indent="0" algn="l" defTabSz="914400" rtl="0" eaLnBrk="1" fontAlgn="auto" latinLnBrk="0" hangingPunct="1">
              <a:lnSpc>
                <a:spcPts val="3300"/>
              </a:lnSpc>
              <a:spcBef>
                <a:spcPts val="0"/>
              </a:spcBef>
              <a:spcAft>
                <a:spcPts val="0"/>
              </a:spcAft>
              <a:buClr>
                <a:srgbClr val="000000"/>
              </a:buClr>
              <a:buSzTx/>
              <a:buFont typeface="Arial"/>
              <a:buNone/>
              <a:tabLst/>
              <a:defRPr/>
            </a:pPr>
            <a:r>
              <a:rPr kumimoji="0" lang="en-GB" sz="3200" b="0" i="1" u="none" strike="noStrike" kern="0" cap="none" spc="-100" normalizeH="0" baseline="0" noProof="0" dirty="0">
                <a:ln>
                  <a:noFill/>
                </a:ln>
                <a:solidFill>
                  <a:prstClr val="white"/>
                </a:solidFill>
                <a:effectLst/>
                <a:uLnTx/>
                <a:uFillTx/>
                <a:latin typeface="Calibri Light" panose="020F0302020204030204" pitchFamily="34" charset="0"/>
                <a:cs typeface="Calibri Light" panose="020F0302020204030204" pitchFamily="34" charset="0"/>
                <a:sym typeface="Arial"/>
              </a:rPr>
              <a:t>Curiosity that changes the world</a:t>
            </a:r>
          </a:p>
        </p:txBody>
      </p:sp>
      <p:sp>
        <p:nvSpPr>
          <p:cNvPr id="2" name="Rectangle 1">
            <a:extLst>
              <a:ext uri="{FF2B5EF4-FFF2-40B4-BE49-F238E27FC236}">
                <a16:creationId xmlns:a16="http://schemas.microsoft.com/office/drawing/2014/main" id="{F26387EE-E764-843D-B7B3-FE5565249A9B}"/>
              </a:ext>
            </a:extLst>
          </p:cNvPr>
          <p:cNvSpPr/>
          <p:nvPr userDrawn="1"/>
        </p:nvSpPr>
        <p:spPr>
          <a:xfrm>
            <a:off x="0" y="0"/>
            <a:ext cx="12192000" cy="6858000"/>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4" name="Graphique 2">
            <a:extLst>
              <a:ext uri="{FF2B5EF4-FFF2-40B4-BE49-F238E27FC236}">
                <a16:creationId xmlns:a16="http://schemas.microsoft.com/office/drawing/2014/main" id="{79B93FF6-A6A1-C125-D23F-D1D35002691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0613747" y="207010"/>
            <a:ext cx="1259483" cy="695235"/>
          </a:xfrm>
          <a:prstGeom prst="rect">
            <a:avLst/>
          </a:prstGeom>
        </p:spPr>
      </p:pic>
      <p:pic>
        <p:nvPicPr>
          <p:cNvPr id="5" name="Graphique 20">
            <a:extLst>
              <a:ext uri="{FF2B5EF4-FFF2-40B4-BE49-F238E27FC236}">
                <a16:creationId xmlns:a16="http://schemas.microsoft.com/office/drawing/2014/main" id="{C7301DF4-F371-1E62-F287-CB6299262C41}"/>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317352" y="333225"/>
            <a:ext cx="2549319" cy="1264623"/>
          </a:xfrm>
          <a:prstGeom prst="rect">
            <a:avLst/>
          </a:prstGeom>
        </p:spPr>
      </p:pic>
      <p:pic>
        <p:nvPicPr>
          <p:cNvPr id="6" name="Image 21">
            <a:extLst>
              <a:ext uri="{FF2B5EF4-FFF2-40B4-BE49-F238E27FC236}">
                <a16:creationId xmlns:a16="http://schemas.microsoft.com/office/drawing/2014/main" id="{87B36EA7-3CFC-2209-4A62-0296F08F7BD3}"/>
              </a:ext>
            </a:extLst>
          </p:cNvPr>
          <p:cNvPicPr>
            <a:picLocks noChangeAspect="1"/>
          </p:cNvPicPr>
          <p:nvPr userDrawn="1"/>
        </p:nvPicPr>
        <p:blipFill>
          <a:blip r:embed="rId5"/>
          <a:srcRect/>
          <a:stretch/>
        </p:blipFill>
        <p:spPr>
          <a:xfrm>
            <a:off x="1462324" y="218354"/>
            <a:ext cx="9029733" cy="6386452"/>
          </a:xfrm>
          <a:prstGeom prst="rect">
            <a:avLst/>
          </a:prstGeom>
        </p:spPr>
      </p:pic>
      <p:grpSp>
        <p:nvGrpSpPr>
          <p:cNvPr id="16" name="Groupe 22">
            <a:extLst>
              <a:ext uri="{FF2B5EF4-FFF2-40B4-BE49-F238E27FC236}">
                <a16:creationId xmlns:a16="http://schemas.microsoft.com/office/drawing/2014/main" id="{E598FE23-8B4D-F1E0-9C5D-485F5FF7D3B2}"/>
              </a:ext>
            </a:extLst>
          </p:cNvPr>
          <p:cNvGrpSpPr/>
          <p:nvPr userDrawn="1"/>
        </p:nvGrpSpPr>
        <p:grpSpPr>
          <a:xfrm>
            <a:off x="445394" y="285554"/>
            <a:ext cx="11681398" cy="6572446"/>
            <a:chOff x="445394" y="285554"/>
            <a:chExt cx="11681398" cy="6572446"/>
          </a:xfrm>
          <a:solidFill>
            <a:srgbClr val="FABEC8"/>
          </a:solidFill>
        </p:grpSpPr>
        <p:pic>
          <p:nvPicPr>
            <p:cNvPr id="17" name="Graphique 23">
              <a:extLst>
                <a:ext uri="{FF2B5EF4-FFF2-40B4-BE49-F238E27FC236}">
                  <a16:creationId xmlns:a16="http://schemas.microsoft.com/office/drawing/2014/main" id="{0B8BAB7C-BF1C-2D0D-94FE-0F39CB9DF36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405499" y="285554"/>
              <a:ext cx="563646" cy="1021308"/>
            </a:xfrm>
            <a:prstGeom prst="rect">
              <a:avLst/>
            </a:prstGeom>
          </p:spPr>
        </p:pic>
        <p:pic>
          <p:nvPicPr>
            <p:cNvPr id="18" name="Graphique 24">
              <a:extLst>
                <a:ext uri="{FF2B5EF4-FFF2-40B4-BE49-F238E27FC236}">
                  <a16:creationId xmlns:a16="http://schemas.microsoft.com/office/drawing/2014/main" id="{47A8BAED-8E80-B71F-B625-55AB683D895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rot="15300000">
              <a:off x="9425024" y="1030751"/>
              <a:ext cx="1021308" cy="1021308"/>
            </a:xfrm>
            <a:prstGeom prst="rect">
              <a:avLst/>
            </a:prstGeom>
          </p:spPr>
        </p:pic>
        <p:pic>
          <p:nvPicPr>
            <p:cNvPr id="19" name="Graphique 25">
              <a:extLst>
                <a:ext uri="{FF2B5EF4-FFF2-40B4-BE49-F238E27FC236}">
                  <a16:creationId xmlns:a16="http://schemas.microsoft.com/office/drawing/2014/main" id="{4EBCF5B5-E050-C4DC-245E-793B7159E1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45394" y="2744221"/>
              <a:ext cx="1295259" cy="1295259"/>
            </a:xfrm>
            <a:prstGeom prst="rect">
              <a:avLst/>
            </a:prstGeom>
          </p:spPr>
        </p:pic>
        <p:pic>
          <p:nvPicPr>
            <p:cNvPr id="20" name="Graphique 26">
              <a:extLst>
                <a:ext uri="{FF2B5EF4-FFF2-40B4-BE49-F238E27FC236}">
                  <a16:creationId xmlns:a16="http://schemas.microsoft.com/office/drawing/2014/main" id="{E6825130-84F0-AC75-37A5-0C6A4C4C0DA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634160" y="5525531"/>
              <a:ext cx="578098" cy="534741"/>
            </a:xfrm>
            <a:prstGeom prst="rect">
              <a:avLst/>
            </a:prstGeom>
          </p:spPr>
        </p:pic>
        <p:pic>
          <p:nvPicPr>
            <p:cNvPr id="21" name="Graphique 27">
              <a:extLst>
                <a:ext uri="{FF2B5EF4-FFF2-40B4-BE49-F238E27FC236}">
                  <a16:creationId xmlns:a16="http://schemas.microsoft.com/office/drawing/2014/main" id="{A8E75DE8-9088-F458-9AE7-41ACF38B652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160325" y="4203092"/>
              <a:ext cx="982619" cy="1876715"/>
            </a:xfrm>
            <a:prstGeom prst="rect">
              <a:avLst/>
            </a:prstGeom>
          </p:spPr>
        </p:pic>
        <p:pic>
          <p:nvPicPr>
            <p:cNvPr id="22" name="Graphique 28">
              <a:extLst>
                <a:ext uri="{FF2B5EF4-FFF2-40B4-BE49-F238E27FC236}">
                  <a16:creationId xmlns:a16="http://schemas.microsoft.com/office/drawing/2014/main" id="{14F6E3FB-A867-BC54-6F7D-290C63D1C7B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976547" y="5836692"/>
              <a:ext cx="1021308" cy="1021308"/>
            </a:xfrm>
            <a:prstGeom prst="rect">
              <a:avLst/>
            </a:prstGeom>
          </p:spPr>
        </p:pic>
        <p:sp>
          <p:nvSpPr>
            <p:cNvPr id="23" name="Ellipse 29">
              <a:extLst>
                <a:ext uri="{FF2B5EF4-FFF2-40B4-BE49-F238E27FC236}">
                  <a16:creationId xmlns:a16="http://schemas.microsoft.com/office/drawing/2014/main" id="{95E6E30A-BAF8-D66B-B8B6-2700A0B87F13}"/>
                </a:ext>
              </a:extLst>
            </p:cNvPr>
            <p:cNvSpPr/>
            <p:nvPr/>
          </p:nvSpPr>
          <p:spPr>
            <a:xfrm>
              <a:off x="2259954" y="2638425"/>
              <a:ext cx="304800" cy="3048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4" name="Ellipse 30">
              <a:extLst>
                <a:ext uri="{FF2B5EF4-FFF2-40B4-BE49-F238E27FC236}">
                  <a16:creationId xmlns:a16="http://schemas.microsoft.com/office/drawing/2014/main" id="{77450B02-E627-C3C4-4796-389847D8AB17}"/>
                </a:ext>
              </a:extLst>
            </p:cNvPr>
            <p:cNvSpPr/>
            <p:nvPr/>
          </p:nvSpPr>
          <p:spPr>
            <a:xfrm>
              <a:off x="951766" y="5067150"/>
              <a:ext cx="304800" cy="3048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5" name="Ellipse 31">
              <a:extLst>
                <a:ext uri="{FF2B5EF4-FFF2-40B4-BE49-F238E27FC236}">
                  <a16:creationId xmlns:a16="http://schemas.microsoft.com/office/drawing/2014/main" id="{77B2EE90-069F-5C1C-7B2B-55EA046CD05E}"/>
                </a:ext>
              </a:extLst>
            </p:cNvPr>
            <p:cNvSpPr/>
            <p:nvPr/>
          </p:nvSpPr>
          <p:spPr>
            <a:xfrm>
              <a:off x="9600466" y="3133575"/>
              <a:ext cx="304800" cy="3048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6" name="Ellipse 32">
              <a:extLst>
                <a:ext uri="{FF2B5EF4-FFF2-40B4-BE49-F238E27FC236}">
                  <a16:creationId xmlns:a16="http://schemas.microsoft.com/office/drawing/2014/main" id="{BFA374B7-0D24-FF7C-F8C8-1C6ED8F5550D}"/>
                </a:ext>
              </a:extLst>
            </p:cNvPr>
            <p:cNvSpPr/>
            <p:nvPr/>
          </p:nvSpPr>
          <p:spPr>
            <a:xfrm>
              <a:off x="11114941" y="1523850"/>
              <a:ext cx="192701" cy="192701"/>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7" name="Ellipse 33">
              <a:extLst>
                <a:ext uri="{FF2B5EF4-FFF2-40B4-BE49-F238E27FC236}">
                  <a16:creationId xmlns:a16="http://schemas.microsoft.com/office/drawing/2014/main" id="{37FEF192-D545-A56C-2151-D0A6525AD0AE}"/>
                </a:ext>
              </a:extLst>
            </p:cNvPr>
            <p:cNvSpPr/>
            <p:nvPr/>
          </p:nvSpPr>
          <p:spPr>
            <a:xfrm>
              <a:off x="6809641" y="333225"/>
              <a:ext cx="192701" cy="192701"/>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8" name="Ellipse 34">
              <a:extLst>
                <a:ext uri="{FF2B5EF4-FFF2-40B4-BE49-F238E27FC236}">
                  <a16:creationId xmlns:a16="http://schemas.microsoft.com/office/drawing/2014/main" id="{3D9257BB-DAB7-6E9F-E1E6-6D18A8FF635A}"/>
                </a:ext>
              </a:extLst>
            </p:cNvPr>
            <p:cNvSpPr/>
            <p:nvPr/>
          </p:nvSpPr>
          <p:spPr>
            <a:xfrm>
              <a:off x="3266341" y="6038700"/>
              <a:ext cx="192701" cy="192701"/>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9" name="Ellipse 35">
              <a:extLst>
                <a:ext uri="{FF2B5EF4-FFF2-40B4-BE49-F238E27FC236}">
                  <a16:creationId xmlns:a16="http://schemas.microsoft.com/office/drawing/2014/main" id="{980F2B92-3303-C931-3497-FC88A0D4302D}"/>
                </a:ext>
              </a:extLst>
            </p:cNvPr>
            <p:cNvSpPr/>
            <p:nvPr/>
          </p:nvSpPr>
          <p:spPr>
            <a:xfrm>
              <a:off x="9143266" y="4524225"/>
              <a:ext cx="304800" cy="3048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0" name="Ellipse 36">
              <a:extLst>
                <a:ext uri="{FF2B5EF4-FFF2-40B4-BE49-F238E27FC236}">
                  <a16:creationId xmlns:a16="http://schemas.microsoft.com/office/drawing/2014/main" id="{B0A106A0-C6AE-6B4E-8FB3-D81369719AA4}"/>
                </a:ext>
              </a:extLst>
            </p:cNvPr>
            <p:cNvSpPr/>
            <p:nvPr/>
          </p:nvSpPr>
          <p:spPr>
            <a:xfrm>
              <a:off x="11934091" y="3695550"/>
              <a:ext cx="192701" cy="192701"/>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1" name="Ellipse 37">
              <a:extLst>
                <a:ext uri="{FF2B5EF4-FFF2-40B4-BE49-F238E27FC236}">
                  <a16:creationId xmlns:a16="http://schemas.microsoft.com/office/drawing/2014/main" id="{D0FEA1D9-FDA0-715E-709F-812D96E41FA5}"/>
                </a:ext>
              </a:extLst>
            </p:cNvPr>
            <p:cNvSpPr/>
            <p:nvPr/>
          </p:nvSpPr>
          <p:spPr>
            <a:xfrm>
              <a:off x="2451423" y="1547129"/>
              <a:ext cx="192701" cy="192701"/>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2" name="Ellipse 38">
              <a:extLst>
                <a:ext uri="{FF2B5EF4-FFF2-40B4-BE49-F238E27FC236}">
                  <a16:creationId xmlns:a16="http://schemas.microsoft.com/office/drawing/2014/main" id="{4668D264-A289-086E-47F0-C66A8767E9BD}"/>
                </a:ext>
              </a:extLst>
            </p:cNvPr>
            <p:cNvSpPr/>
            <p:nvPr/>
          </p:nvSpPr>
          <p:spPr>
            <a:xfrm>
              <a:off x="2412354" y="4486275"/>
              <a:ext cx="304800" cy="3048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grpSp>
    </p:spTree>
    <p:extLst>
      <p:ext uri="{BB962C8B-B14F-4D97-AF65-F5344CB8AC3E}">
        <p14:creationId xmlns:p14="http://schemas.microsoft.com/office/powerpoint/2010/main" val="418721959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cover page option 2">
    <p:spTree>
      <p:nvGrpSpPr>
        <p:cNvPr id="1" name=""/>
        <p:cNvGrpSpPr/>
        <p:nvPr/>
      </p:nvGrpSpPr>
      <p:grpSpPr>
        <a:xfrm>
          <a:off x="0" y="0"/>
          <a:ext cx="0" cy="0"/>
          <a:chOff x="0" y="0"/>
          <a:chExt cx="0" cy="0"/>
        </a:xfrm>
      </p:grpSpPr>
      <p:pic>
        <p:nvPicPr>
          <p:cNvPr id="8" name="Picture 7" descr="A red dotted line with a couple of people&#10;&#10;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a:alphaModFix amt="20000"/>
          </a:blip>
          <a:stretch>
            <a:fillRect/>
          </a:stretch>
        </p:blipFill>
        <p:spPr>
          <a:xfrm>
            <a:off x="0" y="0"/>
            <a:ext cx="12192000" cy="6858000"/>
          </a:xfrm>
          <a:prstGeom prst="rect">
            <a:avLst/>
          </a:prstGeom>
        </p:spPr>
      </p:pic>
      <p:pic>
        <p:nvPicPr>
          <p:cNvPr id="3" name="Picture 2" descr="A red dotted line with a couple of people&#10;&#10;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a:alphaModFix amt="20000"/>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4748F0A3-CB4C-DF34-E440-32B67231630E}"/>
              </a:ext>
            </a:extLst>
          </p:cNvPr>
          <p:cNvSpPr/>
          <p:nvPr userDrawn="1"/>
        </p:nvSpPr>
        <p:spPr>
          <a:xfrm>
            <a:off x="0" y="0"/>
            <a:ext cx="12192000" cy="6858000"/>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9" name="Image 1">
            <a:extLst>
              <a:ext uri="{FF2B5EF4-FFF2-40B4-BE49-F238E27FC236}">
                <a16:creationId xmlns:a16="http://schemas.microsoft.com/office/drawing/2014/main" id="{FBD26B9B-D531-4332-D237-6C8BBC031399}"/>
              </a:ext>
            </a:extLst>
          </p:cNvPr>
          <p:cNvPicPr>
            <a:picLocks noChangeAspect="1"/>
          </p:cNvPicPr>
          <p:nvPr userDrawn="1"/>
        </p:nvPicPr>
        <p:blipFill>
          <a:blip r:embed="rId3"/>
          <a:srcRect/>
          <a:stretch/>
        </p:blipFill>
        <p:spPr>
          <a:xfrm>
            <a:off x="891780" y="763648"/>
            <a:ext cx="9029733" cy="6386452"/>
          </a:xfrm>
          <a:prstGeom prst="rect">
            <a:avLst/>
          </a:prstGeom>
        </p:spPr>
      </p:pic>
      <p:pic>
        <p:nvPicPr>
          <p:cNvPr id="10" name="Graphique 2">
            <a:extLst>
              <a:ext uri="{FF2B5EF4-FFF2-40B4-BE49-F238E27FC236}">
                <a16:creationId xmlns:a16="http://schemas.microsoft.com/office/drawing/2014/main" id="{F0FB32F9-5187-9B13-DF21-9A392E1C4DB2}"/>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0160" y="4932681"/>
            <a:ext cx="1447800" cy="1371600"/>
          </a:xfrm>
          <a:prstGeom prst="rect">
            <a:avLst/>
          </a:prstGeom>
        </p:spPr>
      </p:pic>
      <p:pic>
        <p:nvPicPr>
          <p:cNvPr id="11" name="Graphique 3">
            <a:extLst>
              <a:ext uri="{FF2B5EF4-FFF2-40B4-BE49-F238E27FC236}">
                <a16:creationId xmlns:a16="http://schemas.microsoft.com/office/drawing/2014/main" id="{ED3B403A-E381-4B7E-E139-B3F3C518C60B}"/>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7365999" y="2113746"/>
            <a:ext cx="2394143" cy="1416535"/>
          </a:xfrm>
          <a:prstGeom prst="rect">
            <a:avLst/>
          </a:prstGeom>
        </p:spPr>
      </p:pic>
      <p:pic>
        <p:nvPicPr>
          <p:cNvPr id="12" name="Graphique 4">
            <a:extLst>
              <a:ext uri="{FF2B5EF4-FFF2-40B4-BE49-F238E27FC236}">
                <a16:creationId xmlns:a16="http://schemas.microsoft.com/office/drawing/2014/main" id="{074442ED-0329-EEAB-A2D5-9B8232DA51F8}"/>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10613747" y="207010"/>
            <a:ext cx="1259483" cy="695235"/>
          </a:xfrm>
          <a:prstGeom prst="rect">
            <a:avLst/>
          </a:prstGeom>
        </p:spPr>
      </p:pic>
      <p:sp>
        <p:nvSpPr>
          <p:cNvPr id="13" name="ZoneTexte 5">
            <a:extLst>
              <a:ext uri="{FF2B5EF4-FFF2-40B4-BE49-F238E27FC236}">
                <a16:creationId xmlns:a16="http://schemas.microsoft.com/office/drawing/2014/main" id="{046E5BDA-86DD-0CE9-AE21-DA2E8FB7DE4E}"/>
              </a:ext>
            </a:extLst>
          </p:cNvPr>
          <p:cNvSpPr txBox="1"/>
          <p:nvPr userDrawn="1"/>
        </p:nvSpPr>
        <p:spPr>
          <a:xfrm>
            <a:off x="8231759" y="3632012"/>
            <a:ext cx="2566126" cy="795987"/>
          </a:xfrm>
          <a:prstGeom prst="rect">
            <a:avLst/>
          </a:prstGeom>
          <a:noFill/>
        </p:spPr>
        <p:txBody>
          <a:bodyPr wrap="square" rtlCol="0" anchor="ctr">
            <a:spAutoFit/>
          </a:bodyPr>
          <a:lstStyle/>
          <a:p>
            <a:pPr marL="0" marR="0" lvl="0" indent="0" algn="l" defTabSz="914400" rtl="0" eaLnBrk="1" fontAlgn="auto" latinLnBrk="0" hangingPunct="1">
              <a:lnSpc>
                <a:spcPts val="4500"/>
              </a:lnSpc>
              <a:spcBef>
                <a:spcPts val="0"/>
              </a:spcBef>
              <a:spcAft>
                <a:spcPts val="0"/>
              </a:spcAft>
              <a:buClr>
                <a:srgbClr val="000000"/>
              </a:buClr>
              <a:buSzTx/>
              <a:buFont typeface="Arial"/>
              <a:buNone/>
              <a:tabLst/>
              <a:defRPr/>
            </a:pPr>
            <a:r>
              <a:rPr kumimoji="0" lang="en-GB" sz="8000" b="0" i="1" u="none" strike="noStrike" kern="0" cap="none" spc="-150" normalizeH="0" baseline="0" noProof="0" dirty="0">
                <a:ln>
                  <a:noFill/>
                </a:ln>
                <a:solidFill>
                  <a:srgbClr val="FABEC8"/>
                </a:solidFill>
                <a:effectLst/>
                <a:uLnTx/>
                <a:uFillTx/>
                <a:latin typeface="Calibri Light" panose="020F0302020204030204" pitchFamily="34" charset="0"/>
                <a:cs typeface="Calibri Light" panose="020F0302020204030204" pitchFamily="34" charset="0"/>
                <a:sym typeface="Arial"/>
              </a:rPr>
              <a:t>years</a:t>
            </a:r>
          </a:p>
        </p:txBody>
      </p:sp>
      <p:sp>
        <p:nvSpPr>
          <p:cNvPr id="15" name="ZoneTexte 6">
            <a:extLst>
              <a:ext uri="{FF2B5EF4-FFF2-40B4-BE49-F238E27FC236}">
                <a16:creationId xmlns:a16="http://schemas.microsoft.com/office/drawing/2014/main" id="{5A3F5E35-FB15-58C0-8792-974C9310C200}"/>
              </a:ext>
            </a:extLst>
          </p:cNvPr>
          <p:cNvSpPr txBox="1"/>
          <p:nvPr userDrawn="1"/>
        </p:nvSpPr>
        <p:spPr>
          <a:xfrm>
            <a:off x="7830511" y="4333469"/>
            <a:ext cx="3824352" cy="964367"/>
          </a:xfrm>
          <a:prstGeom prst="rect">
            <a:avLst/>
          </a:prstGeom>
          <a:noFill/>
        </p:spPr>
        <p:txBody>
          <a:bodyPr wrap="square" rtlCol="0" anchor="ctr">
            <a:spAutoFit/>
          </a:bodyPr>
          <a:lstStyle/>
          <a:p>
            <a:pPr marL="0" marR="0" lvl="0" indent="0" algn="l" defTabSz="914400" rtl="0" eaLnBrk="1" fontAlgn="auto" latinLnBrk="0" hangingPunct="1">
              <a:lnSpc>
                <a:spcPts val="3300"/>
              </a:lnSpc>
              <a:spcBef>
                <a:spcPts val="0"/>
              </a:spcBef>
              <a:spcAft>
                <a:spcPts val="0"/>
              </a:spcAft>
              <a:buClr>
                <a:srgbClr val="000000"/>
              </a:buClr>
              <a:buSzTx/>
              <a:buFont typeface="Arial"/>
              <a:buNone/>
              <a:tabLst/>
              <a:defRPr/>
            </a:pPr>
            <a:r>
              <a:rPr kumimoji="0" lang="en-GB" sz="3200" b="0" i="1" u="none" strike="noStrike" kern="0" cap="none" spc="-100" normalizeH="0" baseline="0" noProof="0" dirty="0">
                <a:ln>
                  <a:noFill/>
                </a:ln>
                <a:solidFill>
                  <a:prstClr val="white"/>
                </a:solidFill>
                <a:effectLst/>
                <a:uLnTx/>
                <a:uFillTx/>
                <a:latin typeface="Calibri Light" panose="020F0302020204030204" pitchFamily="34" charset="0"/>
                <a:cs typeface="Calibri Light" panose="020F0302020204030204" pitchFamily="34" charset="0"/>
                <a:sym typeface="Arial"/>
              </a:rPr>
              <a:t>Curiosity that changes the world</a:t>
            </a:r>
          </a:p>
        </p:txBody>
      </p:sp>
      <p:sp>
        <p:nvSpPr>
          <p:cNvPr id="32" name="ZoneTexte 7">
            <a:extLst>
              <a:ext uri="{FF2B5EF4-FFF2-40B4-BE49-F238E27FC236}">
                <a16:creationId xmlns:a16="http://schemas.microsoft.com/office/drawing/2014/main" id="{A08B76C1-278F-5493-C159-08D18D3BA37C}"/>
              </a:ext>
            </a:extLst>
          </p:cNvPr>
          <p:cNvSpPr txBox="1"/>
          <p:nvPr userDrawn="1"/>
        </p:nvSpPr>
        <p:spPr>
          <a:xfrm>
            <a:off x="390538" y="320039"/>
            <a:ext cx="4350795" cy="1750992"/>
          </a:xfrm>
          <a:prstGeom prst="rect">
            <a:avLst/>
          </a:prstGeom>
          <a:noFill/>
        </p:spPr>
        <p:txBody>
          <a:bodyPr wrap="square" rtlCol="0">
            <a:spAutoFit/>
          </a:bodyPr>
          <a:lstStyle/>
          <a:p>
            <a:pPr marL="0" marR="0" lvl="0" indent="0" algn="l" defTabSz="914400" rtl="0" eaLnBrk="1" fontAlgn="auto" latinLnBrk="0" hangingPunct="1">
              <a:lnSpc>
                <a:spcPts val="4300"/>
              </a:lnSpc>
              <a:spcBef>
                <a:spcPts val="0"/>
              </a:spcBef>
              <a:spcAft>
                <a:spcPts val="0"/>
              </a:spcAft>
              <a:buClr>
                <a:srgbClr val="000000"/>
              </a:buClr>
              <a:buSzTx/>
              <a:buFont typeface="Arial"/>
              <a:buNone/>
              <a:tabLst/>
              <a:defRPr/>
            </a:pPr>
            <a:r>
              <a:rPr kumimoji="0" lang="en-GB" sz="4200" b="1" i="1" u="none" strike="noStrike" kern="0" cap="none" spc="100" normalizeH="0" baseline="0" noProof="0" dirty="0">
                <a:ln>
                  <a:noFill/>
                </a:ln>
                <a:solidFill>
                  <a:prstClr val="white"/>
                </a:solidFill>
                <a:effectLst/>
                <a:uLnTx/>
                <a:uFillTx/>
                <a:latin typeface="Calibri" panose="020F0502020204030204" pitchFamily="34" charset="0"/>
                <a:cs typeface="Calibri" panose="020F0502020204030204" pitchFamily="34" charset="0"/>
                <a:sym typeface="Arial"/>
              </a:rPr>
              <a:t>Marie</a:t>
            </a:r>
          </a:p>
          <a:p>
            <a:pPr marL="0" marR="0" lvl="0" indent="0" algn="l" defTabSz="914400" rtl="0" eaLnBrk="1" fontAlgn="auto" latinLnBrk="0" hangingPunct="1">
              <a:lnSpc>
                <a:spcPts val="4300"/>
              </a:lnSpc>
              <a:spcBef>
                <a:spcPts val="0"/>
              </a:spcBef>
              <a:spcAft>
                <a:spcPts val="0"/>
              </a:spcAft>
              <a:buClr>
                <a:srgbClr val="000000"/>
              </a:buClr>
              <a:buSzTx/>
              <a:buFont typeface="Arial"/>
              <a:buNone/>
              <a:tabLst/>
              <a:defRPr/>
            </a:pPr>
            <a:r>
              <a:rPr kumimoji="0" lang="en-GB" sz="4200" b="1" i="1" u="none" strike="noStrike" kern="0" cap="none" spc="100" normalizeH="0" baseline="0" noProof="0" dirty="0" err="1">
                <a:ln>
                  <a:noFill/>
                </a:ln>
                <a:solidFill>
                  <a:prstClr val="white"/>
                </a:solidFill>
                <a:effectLst/>
                <a:uLnTx/>
                <a:uFillTx/>
                <a:latin typeface="Calibri" panose="020F0502020204030204" pitchFamily="34" charset="0"/>
                <a:cs typeface="Calibri" panose="020F0502020204030204" pitchFamily="34" charset="0"/>
                <a:sym typeface="Arial"/>
              </a:rPr>
              <a:t>Skłodowska</a:t>
            </a:r>
            <a:r>
              <a:rPr kumimoji="0" lang="en-GB" sz="4200" b="1" i="1" u="none" strike="noStrike" kern="0" cap="none" spc="100" normalizeH="0" baseline="0" noProof="0" dirty="0">
                <a:ln>
                  <a:noFill/>
                </a:ln>
                <a:solidFill>
                  <a:prstClr val="white"/>
                </a:solidFill>
                <a:effectLst/>
                <a:uLnTx/>
                <a:uFillTx/>
                <a:latin typeface="Calibri" panose="020F0502020204030204" pitchFamily="34" charset="0"/>
                <a:cs typeface="Calibri" panose="020F0502020204030204" pitchFamily="34" charset="0"/>
                <a:sym typeface="Arial"/>
              </a:rPr>
              <a:t>-Curie </a:t>
            </a:r>
          </a:p>
          <a:p>
            <a:pPr marL="0" marR="0" lvl="0" indent="0" algn="l" defTabSz="914400" rtl="0" eaLnBrk="1" fontAlgn="auto" latinLnBrk="0" hangingPunct="1">
              <a:lnSpc>
                <a:spcPts val="4300"/>
              </a:lnSpc>
              <a:spcBef>
                <a:spcPts val="0"/>
              </a:spcBef>
              <a:spcAft>
                <a:spcPts val="0"/>
              </a:spcAft>
              <a:buClr>
                <a:srgbClr val="000000"/>
              </a:buClr>
              <a:buSzTx/>
              <a:buFont typeface="Arial"/>
              <a:buNone/>
              <a:tabLst/>
              <a:defRPr/>
            </a:pPr>
            <a:r>
              <a:rPr kumimoji="0" lang="en-GB" sz="4200" b="1" i="1" u="none" strike="noStrike" kern="0" cap="none" spc="100" normalizeH="0" baseline="0" noProof="0" dirty="0">
                <a:ln>
                  <a:noFill/>
                </a:ln>
                <a:solidFill>
                  <a:prstClr val="white"/>
                </a:solidFill>
                <a:effectLst/>
                <a:uLnTx/>
                <a:uFillTx/>
                <a:latin typeface="Calibri" panose="020F0502020204030204" pitchFamily="34" charset="0"/>
                <a:cs typeface="Calibri" panose="020F0502020204030204" pitchFamily="34" charset="0"/>
                <a:sym typeface="Arial"/>
              </a:rPr>
              <a:t>Actions</a:t>
            </a:r>
          </a:p>
        </p:txBody>
      </p:sp>
    </p:spTree>
    <p:extLst>
      <p:ext uri="{BB962C8B-B14F-4D97-AF65-F5344CB8AC3E}">
        <p14:creationId xmlns:p14="http://schemas.microsoft.com/office/powerpoint/2010/main" val="134972835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_cover page option 2">
    <p:spTree>
      <p:nvGrpSpPr>
        <p:cNvPr id="1" name=""/>
        <p:cNvGrpSpPr/>
        <p:nvPr/>
      </p:nvGrpSpPr>
      <p:grpSpPr>
        <a:xfrm>
          <a:off x="0" y="0"/>
          <a:ext cx="0" cy="0"/>
          <a:chOff x="0" y="0"/>
          <a:chExt cx="0" cy="0"/>
        </a:xfrm>
      </p:grpSpPr>
      <p:pic>
        <p:nvPicPr>
          <p:cNvPr id="8" name="Picture 7" descr="A red dotted line with a couple of people&#10;&#10;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a:alphaModFix amt="20000"/>
          </a:blip>
          <a:stretch>
            <a:fillRect/>
          </a:stretch>
        </p:blipFill>
        <p:spPr>
          <a:xfrm>
            <a:off x="0" y="0"/>
            <a:ext cx="12192000" cy="6858000"/>
          </a:xfrm>
          <a:prstGeom prst="rect">
            <a:avLst/>
          </a:prstGeom>
        </p:spPr>
      </p:pic>
      <p:pic>
        <p:nvPicPr>
          <p:cNvPr id="3" name="Picture 2" descr="A red dotted line with a couple of people&#10;&#10;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a:alphaModFix amt="20000"/>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8F921E31-DA25-8BAF-7376-538C7422F745}"/>
              </a:ext>
            </a:extLst>
          </p:cNvPr>
          <p:cNvSpPr/>
          <p:nvPr userDrawn="1"/>
        </p:nvSpPr>
        <p:spPr>
          <a:xfrm>
            <a:off x="0" y="0"/>
            <a:ext cx="12192000" cy="6858000"/>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5" name="Graphique 2">
            <a:extLst>
              <a:ext uri="{FF2B5EF4-FFF2-40B4-BE49-F238E27FC236}">
                <a16:creationId xmlns:a16="http://schemas.microsoft.com/office/drawing/2014/main" id="{A92E6F65-D9AD-491C-A614-A1F47C546C9A}"/>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0613747" y="207010"/>
            <a:ext cx="1259483" cy="695235"/>
          </a:xfrm>
          <a:prstGeom prst="rect">
            <a:avLst/>
          </a:prstGeom>
        </p:spPr>
      </p:pic>
      <p:pic>
        <p:nvPicPr>
          <p:cNvPr id="6" name="Graphique 4">
            <a:extLst>
              <a:ext uri="{FF2B5EF4-FFF2-40B4-BE49-F238E27FC236}">
                <a16:creationId xmlns:a16="http://schemas.microsoft.com/office/drawing/2014/main" id="{85BE835A-E4D5-0128-61F3-B249EE4A132F}"/>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837142" y="635951"/>
            <a:ext cx="494555" cy="896117"/>
          </a:xfrm>
          <a:prstGeom prst="rect">
            <a:avLst/>
          </a:prstGeom>
        </p:spPr>
      </p:pic>
      <p:pic>
        <p:nvPicPr>
          <p:cNvPr id="16" name="Graphique 5">
            <a:extLst>
              <a:ext uri="{FF2B5EF4-FFF2-40B4-BE49-F238E27FC236}">
                <a16:creationId xmlns:a16="http://schemas.microsoft.com/office/drawing/2014/main" id="{15143F56-6D43-E62E-E9B6-CBFE8F0BCA99}"/>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rot="15300000">
            <a:off x="10688874" y="1564383"/>
            <a:ext cx="896117" cy="896117"/>
          </a:xfrm>
          <a:prstGeom prst="rect">
            <a:avLst/>
          </a:prstGeom>
        </p:spPr>
      </p:pic>
      <p:pic>
        <p:nvPicPr>
          <p:cNvPr id="17" name="Graphique 6">
            <a:extLst>
              <a:ext uri="{FF2B5EF4-FFF2-40B4-BE49-F238E27FC236}">
                <a16:creationId xmlns:a16="http://schemas.microsoft.com/office/drawing/2014/main" id="{8549DCFB-227F-CA91-461D-D4D646E17F93}"/>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190888" y="2982270"/>
            <a:ext cx="1136487" cy="1136487"/>
          </a:xfrm>
          <a:prstGeom prst="rect">
            <a:avLst/>
          </a:prstGeom>
        </p:spPr>
      </p:pic>
      <p:pic>
        <p:nvPicPr>
          <p:cNvPr id="18" name="Graphique 7">
            <a:extLst>
              <a:ext uri="{FF2B5EF4-FFF2-40B4-BE49-F238E27FC236}">
                <a16:creationId xmlns:a16="http://schemas.microsoft.com/office/drawing/2014/main" id="{C9A5B258-CDD1-CFF1-F61E-616DBCB2707F}"/>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820140" y="5586327"/>
            <a:ext cx="507235" cy="469193"/>
          </a:xfrm>
          <a:prstGeom prst="rect">
            <a:avLst/>
          </a:prstGeom>
        </p:spPr>
      </p:pic>
      <p:pic>
        <p:nvPicPr>
          <p:cNvPr id="19" name="Graphique 8">
            <a:extLst>
              <a:ext uri="{FF2B5EF4-FFF2-40B4-BE49-F238E27FC236}">
                <a16:creationId xmlns:a16="http://schemas.microsoft.com/office/drawing/2014/main" id="{7C49B710-9B8B-F9B8-986D-B321769731A1}"/>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613975" y="4485457"/>
            <a:ext cx="862170" cy="1646669"/>
          </a:xfrm>
          <a:prstGeom prst="rect">
            <a:avLst/>
          </a:prstGeom>
        </p:spPr>
      </p:pic>
      <p:pic>
        <p:nvPicPr>
          <p:cNvPr id="20" name="Graphique 9">
            <a:extLst>
              <a:ext uri="{FF2B5EF4-FFF2-40B4-BE49-F238E27FC236}">
                <a16:creationId xmlns:a16="http://schemas.microsoft.com/office/drawing/2014/main" id="{B8C8CBFE-F27C-C59D-EBF3-688A68B4F8FF}"/>
              </a:ext>
            </a:extLst>
          </p:cNvPr>
          <p:cNvPicPr>
            <a:picLocks noChangeAspect="1"/>
          </p:cNvPicPr>
          <p:nvPr userDrawn="1"/>
        </p:nvPicPr>
        <p:blipFill>
          <a:blip>
            <a:extLst>
              <a:ext uri="{96DAC541-7B7A-43D3-8B79-37D633B846F1}">
                <asvg:svgBlip xmlns:asvg="http://schemas.microsoft.com/office/drawing/2016/SVG/main" r:embed="rId9"/>
              </a:ext>
            </a:extLst>
          </a:blip>
          <a:stretch>
            <a:fillRect/>
          </a:stretch>
        </p:blipFill>
        <p:spPr>
          <a:xfrm>
            <a:off x="8697883" y="5918811"/>
            <a:ext cx="896117" cy="896117"/>
          </a:xfrm>
          <a:prstGeom prst="rect">
            <a:avLst/>
          </a:prstGeom>
        </p:spPr>
      </p:pic>
      <p:sp>
        <p:nvSpPr>
          <p:cNvPr id="21" name="Ellipse 10">
            <a:extLst>
              <a:ext uri="{FF2B5EF4-FFF2-40B4-BE49-F238E27FC236}">
                <a16:creationId xmlns:a16="http://schemas.microsoft.com/office/drawing/2014/main" id="{1D5C5A08-DC10-4417-C548-D71FDEC412EE}"/>
              </a:ext>
            </a:extLst>
          </p:cNvPr>
          <p:cNvSpPr/>
          <p:nvPr userDrawn="1"/>
        </p:nvSpPr>
        <p:spPr>
          <a:xfrm>
            <a:off x="1189988" y="2664555"/>
            <a:ext cx="267438" cy="267438"/>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22" name="Ellipse 11">
            <a:extLst>
              <a:ext uri="{FF2B5EF4-FFF2-40B4-BE49-F238E27FC236}">
                <a16:creationId xmlns:a16="http://schemas.microsoft.com/office/drawing/2014/main" id="{91D0FB78-EBA4-4406-34A0-85750CF58E1E}"/>
              </a:ext>
            </a:extLst>
          </p:cNvPr>
          <p:cNvSpPr/>
          <p:nvPr userDrawn="1"/>
        </p:nvSpPr>
        <p:spPr>
          <a:xfrm>
            <a:off x="190888" y="5085648"/>
            <a:ext cx="267438" cy="267438"/>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3" name="Ellipse 12">
            <a:extLst>
              <a:ext uri="{FF2B5EF4-FFF2-40B4-BE49-F238E27FC236}">
                <a16:creationId xmlns:a16="http://schemas.microsoft.com/office/drawing/2014/main" id="{D30B9309-89DF-943B-9012-52B832514A37}"/>
              </a:ext>
            </a:extLst>
          </p:cNvPr>
          <p:cNvSpPr/>
          <p:nvPr userDrawn="1"/>
        </p:nvSpPr>
        <p:spPr>
          <a:xfrm>
            <a:off x="11098201" y="3260866"/>
            <a:ext cx="267438" cy="267438"/>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4" name="Ellipse 13">
            <a:extLst>
              <a:ext uri="{FF2B5EF4-FFF2-40B4-BE49-F238E27FC236}">
                <a16:creationId xmlns:a16="http://schemas.microsoft.com/office/drawing/2014/main" id="{68CD903A-A5C4-CDB8-F39E-AE0BC2B4442F}"/>
              </a:ext>
            </a:extLst>
          </p:cNvPr>
          <p:cNvSpPr/>
          <p:nvPr userDrawn="1"/>
        </p:nvSpPr>
        <p:spPr>
          <a:xfrm>
            <a:off x="11669559" y="1596090"/>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5" name="Ellipse 14">
            <a:extLst>
              <a:ext uri="{FF2B5EF4-FFF2-40B4-BE49-F238E27FC236}">
                <a16:creationId xmlns:a16="http://schemas.microsoft.com/office/drawing/2014/main" id="{B4DF6EDD-3B5B-4F63-C711-FF2C27F4417A}"/>
              </a:ext>
            </a:extLst>
          </p:cNvPr>
          <p:cNvSpPr/>
          <p:nvPr userDrawn="1"/>
        </p:nvSpPr>
        <p:spPr>
          <a:xfrm>
            <a:off x="9267253" y="333225"/>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6" name="Ellipse 15">
            <a:extLst>
              <a:ext uri="{FF2B5EF4-FFF2-40B4-BE49-F238E27FC236}">
                <a16:creationId xmlns:a16="http://schemas.microsoft.com/office/drawing/2014/main" id="{0C9C81B3-7800-BD4A-0D81-72FAF358F66F}"/>
              </a:ext>
            </a:extLst>
          </p:cNvPr>
          <p:cNvSpPr/>
          <p:nvPr userDrawn="1"/>
        </p:nvSpPr>
        <p:spPr>
          <a:xfrm>
            <a:off x="1899199" y="5963046"/>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7" name="Ellipse 16">
            <a:extLst>
              <a:ext uri="{FF2B5EF4-FFF2-40B4-BE49-F238E27FC236}">
                <a16:creationId xmlns:a16="http://schemas.microsoft.com/office/drawing/2014/main" id="{FC32C66F-DFE1-D326-28DD-0CDB9C659CBF}"/>
              </a:ext>
            </a:extLst>
          </p:cNvPr>
          <p:cNvSpPr/>
          <p:nvPr userDrawn="1"/>
        </p:nvSpPr>
        <p:spPr>
          <a:xfrm>
            <a:off x="10283146" y="6011225"/>
            <a:ext cx="267438" cy="267438"/>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8" name="Ellipse 17">
            <a:extLst>
              <a:ext uri="{FF2B5EF4-FFF2-40B4-BE49-F238E27FC236}">
                <a16:creationId xmlns:a16="http://schemas.microsoft.com/office/drawing/2014/main" id="{825B1276-3869-B428-BE5C-68D255432250}"/>
              </a:ext>
            </a:extLst>
          </p:cNvPr>
          <p:cNvSpPr/>
          <p:nvPr userDrawn="1"/>
        </p:nvSpPr>
        <p:spPr>
          <a:xfrm>
            <a:off x="11704150" y="4040129"/>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9" name="Ellipse 18">
            <a:extLst>
              <a:ext uri="{FF2B5EF4-FFF2-40B4-BE49-F238E27FC236}">
                <a16:creationId xmlns:a16="http://schemas.microsoft.com/office/drawing/2014/main" id="{8A83F36A-1386-DF99-5BF7-AB5EA3EB0CB8}"/>
              </a:ext>
            </a:extLst>
          </p:cNvPr>
          <p:cNvSpPr/>
          <p:nvPr userDrawn="1"/>
        </p:nvSpPr>
        <p:spPr>
          <a:xfrm>
            <a:off x="1678242" y="2215193"/>
            <a:ext cx="169080" cy="16908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0" name="Ellipse 19">
            <a:extLst>
              <a:ext uri="{FF2B5EF4-FFF2-40B4-BE49-F238E27FC236}">
                <a16:creationId xmlns:a16="http://schemas.microsoft.com/office/drawing/2014/main" id="{03850EAF-DB47-7F63-9A3D-369CB63E2622}"/>
              </a:ext>
            </a:extLst>
          </p:cNvPr>
          <p:cNvSpPr/>
          <p:nvPr userDrawn="1"/>
        </p:nvSpPr>
        <p:spPr>
          <a:xfrm>
            <a:off x="1323707" y="4436472"/>
            <a:ext cx="267438" cy="267438"/>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31" name="Graphique 20">
            <a:extLst>
              <a:ext uri="{FF2B5EF4-FFF2-40B4-BE49-F238E27FC236}">
                <a16:creationId xmlns:a16="http://schemas.microsoft.com/office/drawing/2014/main" id="{3E3C51A6-104F-F8FE-4D43-096840A478D5}"/>
              </a:ext>
            </a:extLst>
          </p:cNvPr>
          <p:cNvPicPr>
            <a:picLocks noChangeAspect="1"/>
          </p:cNvPicPr>
          <p:nvPr userDrawn="1"/>
        </p:nvPicPr>
        <p:blipFill>
          <a:blip>
            <a:extLst>
              <a:ext uri="{96DAC541-7B7A-43D3-8B79-37D633B846F1}">
                <asvg:svgBlip xmlns:asvg="http://schemas.microsoft.com/office/drawing/2016/SVG/main" r:embed="rId10"/>
              </a:ext>
            </a:extLst>
          </a:blip>
          <a:srcRect/>
          <a:stretch/>
        </p:blipFill>
        <p:spPr>
          <a:xfrm>
            <a:off x="327388" y="338204"/>
            <a:ext cx="2529248" cy="1254666"/>
          </a:xfrm>
          <a:prstGeom prst="rect">
            <a:avLst/>
          </a:prstGeom>
        </p:spPr>
      </p:pic>
      <p:sp>
        <p:nvSpPr>
          <p:cNvPr id="46" name="Espace réservé du texte 6">
            <a:extLst>
              <a:ext uri="{FF2B5EF4-FFF2-40B4-BE49-F238E27FC236}">
                <a16:creationId xmlns:a16="http://schemas.microsoft.com/office/drawing/2014/main" id="{48B0C784-FC29-493B-EDDD-5B2E73AFE0C1}"/>
              </a:ext>
            </a:extLst>
          </p:cNvPr>
          <p:cNvSpPr>
            <a:spLocks noGrp="1"/>
          </p:cNvSpPr>
          <p:nvPr>
            <p:ph type="body" sz="quarter" idx="20" hasCustomPrompt="1"/>
          </p:nvPr>
        </p:nvSpPr>
        <p:spPr>
          <a:xfrm>
            <a:off x="2547797" y="3056146"/>
            <a:ext cx="7518400" cy="844810"/>
          </a:xfrm>
          <a:prstGeom prst="rect">
            <a:avLst/>
          </a:prstGeom>
        </p:spPr>
        <p:txBody>
          <a:bodyPr wrap="square" anchor="ctr">
            <a:spAutoFit/>
          </a:bodyPr>
          <a:lstStyle>
            <a:lvl1pPr marL="0" indent="0">
              <a:lnSpc>
                <a:spcPct val="90000"/>
              </a:lnSpc>
              <a:buNone/>
              <a:defRPr sz="4000" b="0" i="1">
                <a:solidFill>
                  <a:schemeClr val="bg1"/>
                </a:solidFill>
                <a:latin typeface="+mj-lt"/>
                <a:cs typeface="Calibri" panose="020F0502020204030204" pitchFamily="34" charset="0"/>
              </a:defRPr>
            </a:lvl1pPr>
          </a:lstStyle>
          <a:p>
            <a:pPr lvl="0"/>
            <a:r>
              <a:rPr lang="fr-FR" dirty="0" err="1"/>
              <a:t>Quote</a:t>
            </a:r>
            <a:endParaRPr lang="en-GB" dirty="0"/>
          </a:p>
        </p:txBody>
      </p:sp>
      <p:sp>
        <p:nvSpPr>
          <p:cNvPr id="47" name="Espace réservé pour une image  10">
            <a:extLst>
              <a:ext uri="{FF2B5EF4-FFF2-40B4-BE49-F238E27FC236}">
                <a16:creationId xmlns:a16="http://schemas.microsoft.com/office/drawing/2014/main" id="{B7499C1B-EB06-C7A7-4A4E-59216740073F}"/>
              </a:ext>
            </a:extLst>
          </p:cNvPr>
          <p:cNvSpPr>
            <a:spLocks noGrp="1"/>
          </p:cNvSpPr>
          <p:nvPr>
            <p:ph type="pic" sz="quarter" idx="23" hasCustomPrompt="1"/>
          </p:nvPr>
        </p:nvSpPr>
        <p:spPr>
          <a:xfrm>
            <a:off x="2547797" y="2384273"/>
            <a:ext cx="817167" cy="614458"/>
          </a:xfrm>
          <a:prstGeom prst="rect">
            <a:avLst/>
          </a:prstGeom>
          <a:blipFill>
            <a:blip>
              <a:extLst>
                <a:ext uri="{96DAC541-7B7A-43D3-8B79-37D633B846F1}">
                  <asvg:svgBlip xmlns:asvg="http://schemas.microsoft.com/office/drawing/2016/SVG/main" r:embed="rId11"/>
                </a:ext>
              </a:extLst>
            </a:blip>
            <a:stretch>
              <a:fillRect/>
            </a:stretch>
          </a:blipFill>
        </p:spPr>
        <p:txBody>
          <a:bodyPr/>
          <a:lstStyle>
            <a:lvl1pPr marL="0" indent="0">
              <a:buNone/>
              <a:defRPr>
                <a:solidFill>
                  <a:schemeClr val="bg1"/>
                </a:solidFill>
              </a:defRPr>
            </a:lvl1pPr>
          </a:lstStyle>
          <a:p>
            <a:r>
              <a:rPr lang="en-GB" dirty="0"/>
              <a:t>.</a:t>
            </a:r>
          </a:p>
        </p:txBody>
      </p:sp>
      <p:sp>
        <p:nvSpPr>
          <p:cNvPr id="48" name="Espace réservé pour une image  10">
            <a:extLst>
              <a:ext uri="{FF2B5EF4-FFF2-40B4-BE49-F238E27FC236}">
                <a16:creationId xmlns:a16="http://schemas.microsoft.com/office/drawing/2014/main" id="{57702FEF-2516-6166-3AC9-20093795F449}"/>
              </a:ext>
            </a:extLst>
          </p:cNvPr>
          <p:cNvSpPr>
            <a:spLocks noGrp="1"/>
          </p:cNvSpPr>
          <p:nvPr>
            <p:ph type="pic" sz="quarter" idx="24" hasCustomPrompt="1"/>
          </p:nvPr>
        </p:nvSpPr>
        <p:spPr>
          <a:xfrm rot="10800000">
            <a:off x="9267253" y="4014726"/>
            <a:ext cx="817167" cy="614458"/>
          </a:xfrm>
          <a:prstGeom prst="rect">
            <a:avLst/>
          </a:prstGeom>
          <a:blipFill>
            <a:blip>
              <a:extLst>
                <a:ext uri="{96DAC541-7B7A-43D3-8B79-37D633B846F1}">
                  <asvg:svgBlip xmlns:asvg="http://schemas.microsoft.com/office/drawing/2016/SVG/main" r:embed="rId11"/>
                </a:ext>
              </a:extLst>
            </a:blip>
            <a:stretch>
              <a:fillRect/>
            </a:stretch>
          </a:blipFill>
        </p:spPr>
        <p:txBody>
          <a:bodyPr/>
          <a:lstStyle>
            <a:lvl1pPr marL="0" indent="0">
              <a:buNone/>
              <a:defRPr>
                <a:solidFill>
                  <a:schemeClr val="bg1"/>
                </a:solidFill>
              </a:defRPr>
            </a:lvl1pPr>
          </a:lstStyle>
          <a:p>
            <a:r>
              <a:rPr lang="en-GB" dirty="0"/>
              <a:t>.</a:t>
            </a:r>
          </a:p>
        </p:txBody>
      </p:sp>
    </p:spTree>
    <p:extLst>
      <p:ext uri="{BB962C8B-B14F-4D97-AF65-F5344CB8AC3E}">
        <p14:creationId xmlns:p14="http://schemas.microsoft.com/office/powerpoint/2010/main" val="16840480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hapter page option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9EBBBF-1385-8A06-C772-DCC53A22F8FC}"/>
              </a:ext>
            </a:extLst>
          </p:cNvPr>
          <p:cNvSpPr/>
          <p:nvPr userDrawn="1"/>
        </p:nvSpPr>
        <p:spPr>
          <a:xfrm>
            <a:off x="0" y="0"/>
            <a:ext cx="12192000" cy="3810000"/>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 name="Rectangle 2">
            <a:extLst>
              <a:ext uri="{FF2B5EF4-FFF2-40B4-BE49-F238E27FC236}">
                <a16:creationId xmlns:a16="http://schemas.microsoft.com/office/drawing/2014/main" id="{8D38D76D-48B2-C290-7DE1-974019DDFE0D}"/>
              </a:ext>
            </a:extLst>
          </p:cNvPr>
          <p:cNvSpPr/>
          <p:nvPr userDrawn="1"/>
        </p:nvSpPr>
        <p:spPr>
          <a:xfrm>
            <a:off x="0" y="3810000"/>
            <a:ext cx="12192000" cy="304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0" name="Title 1">
            <a:extLst>
              <a:ext uri="{FF2B5EF4-FFF2-40B4-BE49-F238E27FC236}">
                <a16:creationId xmlns:a16="http://schemas.microsoft.com/office/drawing/2014/main" id="{BD6BCEAD-64F8-A9C2-D826-FF1F037B20C7}"/>
              </a:ext>
            </a:extLst>
          </p:cNvPr>
          <p:cNvSpPr>
            <a:spLocks noGrp="1"/>
          </p:cNvSpPr>
          <p:nvPr>
            <p:ph type="title" hasCustomPrompt="1"/>
          </p:nvPr>
        </p:nvSpPr>
        <p:spPr>
          <a:xfrm>
            <a:off x="838200" y="3434898"/>
            <a:ext cx="10515600" cy="816904"/>
          </a:xfrm>
          <a:solidFill>
            <a:schemeClr val="bg1"/>
          </a:solidFill>
        </p:spPr>
        <p:txBody>
          <a:bodyPr lIns="180000"/>
          <a:lstStyle>
            <a:lvl1pPr>
              <a:defRPr>
                <a:solidFill>
                  <a:srgbClr val="1B43BE"/>
                </a:solidFill>
              </a:defRPr>
            </a:lvl1pPr>
          </a:lstStyle>
          <a:p>
            <a:r>
              <a:rPr lang="en-US" dirty="0"/>
              <a:t>Click to add a title</a:t>
            </a:r>
            <a:endParaRPr lang="en-IE" dirty="0"/>
          </a:p>
        </p:txBody>
      </p:sp>
      <p:sp>
        <p:nvSpPr>
          <p:cNvPr id="8" name="Content Placeholder 6">
            <a:extLst>
              <a:ext uri="{FF2B5EF4-FFF2-40B4-BE49-F238E27FC236}">
                <a16:creationId xmlns:a16="http://schemas.microsoft.com/office/drawing/2014/main" id="{A59C8E60-AD13-6DDB-15AD-A3F8E3F22A78}"/>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sl-SI"/>
              <a:t>Kliknite za urejanje slogov besedila matrice</a:t>
            </a:r>
          </a:p>
        </p:txBody>
      </p:sp>
      <p:pic>
        <p:nvPicPr>
          <p:cNvPr id="4" name="Graphique 20">
            <a:extLst>
              <a:ext uri="{FF2B5EF4-FFF2-40B4-BE49-F238E27FC236}">
                <a16:creationId xmlns:a16="http://schemas.microsoft.com/office/drawing/2014/main" id="{26FC339A-EB8A-39B7-0C85-B3DF649173B0}"/>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247774" y="593215"/>
            <a:ext cx="4704155" cy="2333557"/>
          </a:xfrm>
          <a:prstGeom prst="rect">
            <a:avLst/>
          </a:prstGeom>
        </p:spPr>
      </p:pic>
      <p:sp>
        <p:nvSpPr>
          <p:cNvPr id="5" name="Slide Number Placeholder 5">
            <a:extLst>
              <a:ext uri="{FF2B5EF4-FFF2-40B4-BE49-F238E27FC236}">
                <a16:creationId xmlns:a16="http://schemas.microsoft.com/office/drawing/2014/main" id="{990106DD-7780-2576-A396-54BFFD6E183E}"/>
              </a:ext>
            </a:extLst>
          </p:cNvPr>
          <p:cNvSpPr>
            <a:spLocks noGrp="1"/>
          </p:cNvSpPr>
          <p:nvPr>
            <p:ph type="sldNum" sz="quarter" idx="4"/>
          </p:nvPr>
        </p:nvSpPr>
        <p:spPr>
          <a:xfrm>
            <a:off x="9997844" y="6260141"/>
            <a:ext cx="717554"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pic>
        <p:nvPicPr>
          <p:cNvPr id="6" name="Graphique 5">
            <a:extLst>
              <a:ext uri="{FF2B5EF4-FFF2-40B4-BE49-F238E27FC236}">
                <a16:creationId xmlns:a16="http://schemas.microsoft.com/office/drawing/2014/main" id="{6FEA8FD3-8531-3333-4D48-24A412A2DE9B}"/>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0695438" y="6050621"/>
            <a:ext cx="1030833" cy="569019"/>
          </a:xfrm>
          <a:prstGeom prst="rect">
            <a:avLst/>
          </a:prstGeom>
        </p:spPr>
      </p:pic>
      <p:pic>
        <p:nvPicPr>
          <p:cNvPr id="7" name="Graphique 20">
            <a:extLst>
              <a:ext uri="{FF2B5EF4-FFF2-40B4-BE49-F238E27FC236}">
                <a16:creationId xmlns:a16="http://schemas.microsoft.com/office/drawing/2014/main" id="{C01D2A89-3061-9AF3-C7EB-0C3F2CC66B87}"/>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77590" y="5954667"/>
            <a:ext cx="1813806" cy="899762"/>
          </a:xfrm>
          <a:prstGeom prst="rect">
            <a:avLst/>
          </a:prstGeom>
        </p:spPr>
      </p:pic>
    </p:spTree>
    <p:extLst>
      <p:ext uri="{BB962C8B-B14F-4D97-AF65-F5344CB8AC3E}">
        <p14:creationId xmlns:p14="http://schemas.microsoft.com/office/powerpoint/2010/main" val="397808710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hapter page option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3760BA6-F2C1-E3E1-2A11-925F978F1803}"/>
              </a:ext>
            </a:extLst>
          </p:cNvPr>
          <p:cNvSpPr/>
          <p:nvPr userDrawn="1"/>
        </p:nvSpPr>
        <p:spPr>
          <a:xfrm>
            <a:off x="0" y="-54904"/>
            <a:ext cx="12192000" cy="3864904"/>
          </a:xfrm>
          <a:prstGeom prst="rect">
            <a:avLst/>
          </a:prstGeom>
          <a:solidFill>
            <a:srgbClr val="F6BB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8" name="Rectangle 7">
            <a:extLst>
              <a:ext uri="{FF2B5EF4-FFF2-40B4-BE49-F238E27FC236}">
                <a16:creationId xmlns:a16="http://schemas.microsoft.com/office/drawing/2014/main" id="{13695976-4E5C-E0E7-9B89-0EE81CAB59B0}"/>
              </a:ext>
            </a:extLst>
          </p:cNvPr>
          <p:cNvSpPr/>
          <p:nvPr userDrawn="1"/>
        </p:nvSpPr>
        <p:spPr>
          <a:xfrm>
            <a:off x="0" y="3810000"/>
            <a:ext cx="12192000" cy="304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9" name="Title 1">
            <a:extLst>
              <a:ext uri="{FF2B5EF4-FFF2-40B4-BE49-F238E27FC236}">
                <a16:creationId xmlns:a16="http://schemas.microsoft.com/office/drawing/2014/main" id="{CFECBE04-4D3B-F52A-5E63-D18C4A016CAC}"/>
              </a:ext>
            </a:extLst>
          </p:cNvPr>
          <p:cNvSpPr>
            <a:spLocks noGrp="1"/>
          </p:cNvSpPr>
          <p:nvPr>
            <p:ph type="title" hasCustomPrompt="1"/>
          </p:nvPr>
        </p:nvSpPr>
        <p:spPr>
          <a:xfrm>
            <a:off x="838200" y="3434898"/>
            <a:ext cx="10515600" cy="816904"/>
          </a:xfrm>
          <a:solidFill>
            <a:schemeClr val="bg1"/>
          </a:solidFill>
        </p:spPr>
        <p:txBody>
          <a:bodyPr lIns="180000"/>
          <a:lstStyle>
            <a:lvl1pPr>
              <a:defRPr>
                <a:solidFill>
                  <a:srgbClr val="1B43BE"/>
                </a:solidFill>
              </a:defRPr>
            </a:lvl1pPr>
          </a:lstStyle>
          <a:p>
            <a:r>
              <a:rPr lang="en-US" dirty="0"/>
              <a:t>Click to add a title</a:t>
            </a:r>
            <a:endParaRPr lang="en-IE" dirty="0"/>
          </a:p>
        </p:txBody>
      </p:sp>
      <p:sp>
        <p:nvSpPr>
          <p:cNvPr id="10" name="Content Placeholder 6">
            <a:extLst>
              <a:ext uri="{FF2B5EF4-FFF2-40B4-BE49-F238E27FC236}">
                <a16:creationId xmlns:a16="http://schemas.microsoft.com/office/drawing/2014/main" id="{2F46F0F5-EADC-84EB-8853-BBD557B292CD}"/>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sl-SI"/>
              <a:t>Kliknite za urejanje slogov besedila matrice</a:t>
            </a:r>
          </a:p>
        </p:txBody>
      </p:sp>
      <p:sp>
        <p:nvSpPr>
          <p:cNvPr id="2" name="Slide Number Placeholder 5">
            <a:extLst>
              <a:ext uri="{FF2B5EF4-FFF2-40B4-BE49-F238E27FC236}">
                <a16:creationId xmlns:a16="http://schemas.microsoft.com/office/drawing/2014/main" id="{FC31EC4C-7147-7B6A-C027-7B5853432FFC}"/>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pPr algn="l"/>
              <a:t>‹#›</a:t>
            </a:fld>
            <a:endParaRPr lang="en-IE" dirty="0"/>
          </a:p>
        </p:txBody>
      </p:sp>
      <p:pic>
        <p:nvPicPr>
          <p:cNvPr id="3" name="Graphique 2">
            <a:extLst>
              <a:ext uri="{FF2B5EF4-FFF2-40B4-BE49-F238E27FC236}">
                <a16:creationId xmlns:a16="http://schemas.microsoft.com/office/drawing/2014/main" id="{2F72DE95-52B9-3703-4C65-7543C774EC3D}"/>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0695438" y="6050621"/>
            <a:ext cx="1030833" cy="569019"/>
          </a:xfrm>
          <a:prstGeom prst="rect">
            <a:avLst/>
          </a:prstGeom>
        </p:spPr>
      </p:pic>
      <p:pic>
        <p:nvPicPr>
          <p:cNvPr id="4" name="Graphique 20">
            <a:extLst>
              <a:ext uri="{FF2B5EF4-FFF2-40B4-BE49-F238E27FC236}">
                <a16:creationId xmlns:a16="http://schemas.microsoft.com/office/drawing/2014/main" id="{17D7B1A1-C6BE-A100-6E7B-C479F2F121DF}"/>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Tree>
    <p:extLst>
      <p:ext uri="{BB962C8B-B14F-4D97-AF65-F5344CB8AC3E}">
        <p14:creationId xmlns:p14="http://schemas.microsoft.com/office/powerpoint/2010/main" val="230880525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Chapter page option 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45A3C0-5810-CECB-04D1-E370BADB2EE8}"/>
              </a:ext>
            </a:extLst>
          </p:cNvPr>
          <p:cNvSpPr/>
          <p:nvPr userDrawn="1"/>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 name="Title 1">
            <a:extLst>
              <a:ext uri="{FF2B5EF4-FFF2-40B4-BE49-F238E27FC236}">
                <a16:creationId xmlns:a16="http://schemas.microsoft.com/office/drawing/2014/main" id="{D922CA66-7408-CA5B-7EAD-6C36A01B53B5}"/>
              </a:ext>
            </a:extLst>
          </p:cNvPr>
          <p:cNvSpPr>
            <a:spLocks noGrp="1"/>
          </p:cNvSpPr>
          <p:nvPr>
            <p:ph type="title" hasCustomPrompt="1"/>
          </p:nvPr>
        </p:nvSpPr>
        <p:spPr>
          <a:xfrm>
            <a:off x="838200" y="1410155"/>
            <a:ext cx="10515600" cy="816904"/>
          </a:xfrm>
          <a:solidFill>
            <a:schemeClr val="bg1"/>
          </a:solidFill>
        </p:spPr>
        <p:txBody>
          <a:bodyPr lIns="180000" tIns="144000" rIns="144000" bIns="144000" anchor="ctr"/>
          <a:lstStyle/>
          <a:p>
            <a:r>
              <a:rPr lang="en-US" dirty="0"/>
              <a:t>Click to add a title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bg1"/>
                </a:solidFill>
              </a:defRPr>
            </a:lvl1pPr>
          </a:lstStyle>
          <a:p>
            <a:pPr lvl="0"/>
            <a:r>
              <a:rPr lang="sl-SI"/>
              <a:t>Kliknite za urejanje slogov besedila matrice</a:t>
            </a:r>
          </a:p>
        </p:txBody>
      </p:sp>
      <p:sp>
        <p:nvSpPr>
          <p:cNvPr id="3" name="Rectangle 2">
            <a:extLst>
              <a:ext uri="{FF2B5EF4-FFF2-40B4-BE49-F238E27FC236}">
                <a16:creationId xmlns:a16="http://schemas.microsoft.com/office/drawing/2014/main" id="{1A6999F6-C86D-59BC-DBE6-57B629C4A948}"/>
              </a:ext>
            </a:extLst>
          </p:cNvPr>
          <p:cNvSpPr/>
          <p:nvPr userDrawn="1"/>
        </p:nvSpPr>
        <p:spPr>
          <a:xfrm>
            <a:off x="0" y="5902779"/>
            <a:ext cx="12192000"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6" name="Graphique 2">
            <a:extLst>
              <a:ext uri="{FF2B5EF4-FFF2-40B4-BE49-F238E27FC236}">
                <a16:creationId xmlns:a16="http://schemas.microsoft.com/office/drawing/2014/main" id="{BA773458-F7E6-6FB0-142D-A733CFD1DBC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695438" y="6050621"/>
            <a:ext cx="1030833" cy="569020"/>
          </a:xfrm>
          <a:prstGeom prst="rect">
            <a:avLst/>
          </a:prstGeom>
        </p:spPr>
      </p:pic>
      <p:pic>
        <p:nvPicPr>
          <p:cNvPr id="8" name="Graphique 20">
            <a:extLst>
              <a:ext uri="{FF2B5EF4-FFF2-40B4-BE49-F238E27FC236}">
                <a16:creationId xmlns:a16="http://schemas.microsoft.com/office/drawing/2014/main" id="{4C431951-9470-0EAB-0385-0B355206BAEE}"/>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
        <p:nvSpPr>
          <p:cNvPr id="9" name="Graphique 42">
            <a:extLst>
              <a:ext uri="{FF2B5EF4-FFF2-40B4-BE49-F238E27FC236}">
                <a16:creationId xmlns:a16="http://schemas.microsoft.com/office/drawing/2014/main" id="{3FE4BD07-B9D7-09E8-399C-9D80BDF35641}"/>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raphique 45">
            <a:extLst>
              <a:ext uri="{FF2B5EF4-FFF2-40B4-BE49-F238E27FC236}">
                <a16:creationId xmlns:a16="http://schemas.microsoft.com/office/drawing/2014/main" id="{FFE5B520-B169-99C8-8795-C2176B5A947E}"/>
              </a:ext>
            </a:extLst>
          </p:cNvPr>
          <p:cNvSpPr/>
          <p:nvPr userDrawn="1"/>
        </p:nvSpPr>
        <p:spPr>
          <a:xfrm>
            <a:off x="7180500" y="622392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raphique 48">
            <a:extLst>
              <a:ext uri="{FF2B5EF4-FFF2-40B4-BE49-F238E27FC236}">
                <a16:creationId xmlns:a16="http://schemas.microsoft.com/office/drawing/2014/main" id="{009FE1CB-2C96-7638-49CD-E551C795FB65}"/>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raphique 51">
            <a:extLst>
              <a:ext uri="{FF2B5EF4-FFF2-40B4-BE49-F238E27FC236}">
                <a16:creationId xmlns:a16="http://schemas.microsoft.com/office/drawing/2014/main" id="{71644D1C-529B-3153-7FE7-2B82DC80D3BC}"/>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Ellipse 30">
            <a:extLst>
              <a:ext uri="{FF2B5EF4-FFF2-40B4-BE49-F238E27FC236}">
                <a16:creationId xmlns:a16="http://schemas.microsoft.com/office/drawing/2014/main" id="{330CF19C-7B5F-1DEA-7059-97E4DC7D0609}"/>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4" name="Ellipse 31">
            <a:extLst>
              <a:ext uri="{FF2B5EF4-FFF2-40B4-BE49-F238E27FC236}">
                <a16:creationId xmlns:a16="http://schemas.microsoft.com/office/drawing/2014/main" id="{870DEF4A-C3F4-BF83-624A-DF15320C6F65}"/>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5" name="Ellipse 32">
            <a:extLst>
              <a:ext uri="{FF2B5EF4-FFF2-40B4-BE49-F238E27FC236}">
                <a16:creationId xmlns:a16="http://schemas.microsoft.com/office/drawing/2014/main" id="{0E724206-6AE2-A6D9-5D18-BA70C1D714D2}"/>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6" name="Ellipse 33">
            <a:extLst>
              <a:ext uri="{FF2B5EF4-FFF2-40B4-BE49-F238E27FC236}">
                <a16:creationId xmlns:a16="http://schemas.microsoft.com/office/drawing/2014/main" id="{5348254F-3659-826C-B38D-DC54B690DC3D}"/>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7" name="Graphique 42">
            <a:extLst>
              <a:ext uri="{FF2B5EF4-FFF2-40B4-BE49-F238E27FC236}">
                <a16:creationId xmlns:a16="http://schemas.microsoft.com/office/drawing/2014/main" id="{4BF98508-221C-4532-7636-AD163354489F}"/>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Ellipse 39">
            <a:extLst>
              <a:ext uri="{FF2B5EF4-FFF2-40B4-BE49-F238E27FC236}">
                <a16:creationId xmlns:a16="http://schemas.microsoft.com/office/drawing/2014/main" id="{02F1AAD7-4840-865E-1756-DC01A3BC7EAD}"/>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9" name="Ellipse 40">
            <a:extLst>
              <a:ext uri="{FF2B5EF4-FFF2-40B4-BE49-F238E27FC236}">
                <a16:creationId xmlns:a16="http://schemas.microsoft.com/office/drawing/2014/main" id="{2A9A2BA6-5144-EABB-6057-E83FF926FD15}"/>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0" name="Graphique 45">
            <a:extLst>
              <a:ext uri="{FF2B5EF4-FFF2-40B4-BE49-F238E27FC236}">
                <a16:creationId xmlns:a16="http://schemas.microsoft.com/office/drawing/2014/main" id="{DCDEBF83-008A-2DC2-25F0-DC98B810BAF6}"/>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Ellipse 44">
            <a:extLst>
              <a:ext uri="{FF2B5EF4-FFF2-40B4-BE49-F238E27FC236}">
                <a16:creationId xmlns:a16="http://schemas.microsoft.com/office/drawing/2014/main" id="{CEE13DCC-53F0-B7F5-D9EF-8E369A62EC32}"/>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2" name="Ellipse 45">
            <a:extLst>
              <a:ext uri="{FF2B5EF4-FFF2-40B4-BE49-F238E27FC236}">
                <a16:creationId xmlns:a16="http://schemas.microsoft.com/office/drawing/2014/main" id="{854111F8-D8B6-4E7E-29D9-082B9DCCC4F3}"/>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3" name="Ellipse 46">
            <a:extLst>
              <a:ext uri="{FF2B5EF4-FFF2-40B4-BE49-F238E27FC236}">
                <a16:creationId xmlns:a16="http://schemas.microsoft.com/office/drawing/2014/main" id="{08103D57-DFF6-7975-842B-B5A57B55D4C1}"/>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4" name="Ellipse 47">
            <a:extLst>
              <a:ext uri="{FF2B5EF4-FFF2-40B4-BE49-F238E27FC236}">
                <a16:creationId xmlns:a16="http://schemas.microsoft.com/office/drawing/2014/main" id="{373EC798-DFAC-EFAE-C1E7-9918676B136D}"/>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5" name="Slide Number Placeholder 5">
            <a:extLst>
              <a:ext uri="{FF2B5EF4-FFF2-40B4-BE49-F238E27FC236}">
                <a16:creationId xmlns:a16="http://schemas.microsoft.com/office/drawing/2014/main" id="{F16DD804-9E79-F2CC-4C80-0D4BF074E2DF}"/>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343288006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Chapter page option 5">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26B31-D383-5ABA-08B1-8097743DECE0}"/>
              </a:ext>
            </a:extLst>
          </p:cNvPr>
          <p:cNvSpPr/>
          <p:nvPr userDrawn="1"/>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6"/>
            <a:ext cx="12192000" cy="5006494"/>
          </a:xfrm>
          <a:prstGeom prst="rect">
            <a:avLst/>
          </a:prstGeom>
          <a:solidFill>
            <a:srgbClr val="F6BB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 name="Title 1">
            <a:extLst>
              <a:ext uri="{FF2B5EF4-FFF2-40B4-BE49-F238E27FC236}">
                <a16:creationId xmlns:a16="http://schemas.microsoft.com/office/drawing/2014/main" id="{D922CA66-7408-CA5B-7EAD-6C36A01B53B5}"/>
              </a:ext>
            </a:extLst>
          </p:cNvPr>
          <p:cNvSpPr>
            <a:spLocks noGrp="1"/>
          </p:cNvSpPr>
          <p:nvPr>
            <p:ph type="title" hasCustomPrompt="1"/>
          </p:nvPr>
        </p:nvSpPr>
        <p:spPr>
          <a:xfrm>
            <a:off x="838200" y="1410155"/>
            <a:ext cx="10515600" cy="816904"/>
          </a:xfrm>
          <a:solidFill>
            <a:schemeClr val="bg1"/>
          </a:solidFill>
        </p:spPr>
        <p:txBody>
          <a:bodyPr lIns="180000"/>
          <a:lstStyle>
            <a:lvl1pPr>
              <a:defRPr>
                <a:solidFill>
                  <a:srgbClr val="1B43BE"/>
                </a:solidFill>
              </a:defRPr>
            </a:lvl1pPr>
          </a:lstStyle>
          <a:p>
            <a:r>
              <a:rPr lang="en-US" dirty="0"/>
              <a:t>Click to add a title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tx1"/>
                </a:solidFill>
              </a:defRPr>
            </a:lvl1pPr>
          </a:lstStyle>
          <a:p>
            <a:pPr lvl="0"/>
            <a:r>
              <a:rPr lang="sl-SI"/>
              <a:t>Kliknite za urejanje slogov besedila matrice</a:t>
            </a:r>
          </a:p>
        </p:txBody>
      </p:sp>
      <p:pic>
        <p:nvPicPr>
          <p:cNvPr id="5" name="Graphique 2">
            <a:extLst>
              <a:ext uri="{FF2B5EF4-FFF2-40B4-BE49-F238E27FC236}">
                <a16:creationId xmlns:a16="http://schemas.microsoft.com/office/drawing/2014/main" id="{505EC343-A633-4882-33D9-48C9C09DCF0F}"/>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0695438" y="6050621"/>
            <a:ext cx="1030833" cy="569019"/>
          </a:xfrm>
          <a:prstGeom prst="rect">
            <a:avLst/>
          </a:prstGeom>
        </p:spPr>
      </p:pic>
      <p:pic>
        <p:nvPicPr>
          <p:cNvPr id="8" name="Graphique 20">
            <a:extLst>
              <a:ext uri="{FF2B5EF4-FFF2-40B4-BE49-F238E27FC236}">
                <a16:creationId xmlns:a16="http://schemas.microsoft.com/office/drawing/2014/main" id="{02BD7116-4723-2F0D-9160-B94296579A4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
        <p:nvSpPr>
          <p:cNvPr id="9" name="Graphique 42">
            <a:extLst>
              <a:ext uri="{FF2B5EF4-FFF2-40B4-BE49-F238E27FC236}">
                <a16:creationId xmlns:a16="http://schemas.microsoft.com/office/drawing/2014/main" id="{D9555419-5281-CFB9-832E-2E0FC969AA21}"/>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1B43BE"/>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raphique 45">
            <a:extLst>
              <a:ext uri="{FF2B5EF4-FFF2-40B4-BE49-F238E27FC236}">
                <a16:creationId xmlns:a16="http://schemas.microsoft.com/office/drawing/2014/main" id="{4E8A1097-7780-37DE-A353-0A840087946F}"/>
              </a:ext>
            </a:extLst>
          </p:cNvPr>
          <p:cNvSpPr/>
          <p:nvPr userDrawn="1"/>
        </p:nvSpPr>
        <p:spPr>
          <a:xfrm>
            <a:off x="7180500" y="622392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1B43BE"/>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raphique 48">
            <a:extLst>
              <a:ext uri="{FF2B5EF4-FFF2-40B4-BE49-F238E27FC236}">
                <a16:creationId xmlns:a16="http://schemas.microsoft.com/office/drawing/2014/main" id="{B89964B4-BEA9-5141-1B88-523E309D244D}"/>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1B43BE"/>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raphique 51">
            <a:extLst>
              <a:ext uri="{FF2B5EF4-FFF2-40B4-BE49-F238E27FC236}">
                <a16:creationId xmlns:a16="http://schemas.microsoft.com/office/drawing/2014/main" id="{86F105AA-B28A-B5E7-CFD4-CA3897FCE416}"/>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1B43BE"/>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Ellipse 30">
            <a:extLst>
              <a:ext uri="{FF2B5EF4-FFF2-40B4-BE49-F238E27FC236}">
                <a16:creationId xmlns:a16="http://schemas.microsoft.com/office/drawing/2014/main" id="{A737C4F3-CE0B-DCC8-6E7C-4057EC1CB56F}"/>
              </a:ext>
            </a:extLst>
          </p:cNvPr>
          <p:cNvSpPr/>
          <p:nvPr userDrawn="1"/>
        </p:nvSpPr>
        <p:spPr>
          <a:xfrm>
            <a:off x="2830655" y="6517311"/>
            <a:ext cx="129310" cy="129310"/>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3" name="Ellipse 31">
            <a:extLst>
              <a:ext uri="{FF2B5EF4-FFF2-40B4-BE49-F238E27FC236}">
                <a16:creationId xmlns:a16="http://schemas.microsoft.com/office/drawing/2014/main" id="{493824CC-23BC-9E68-1963-7BAA5ADF4F86}"/>
              </a:ext>
            </a:extLst>
          </p:cNvPr>
          <p:cNvSpPr/>
          <p:nvPr userDrawn="1"/>
        </p:nvSpPr>
        <p:spPr>
          <a:xfrm>
            <a:off x="6458438" y="6098282"/>
            <a:ext cx="94863" cy="94863"/>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4" name="Ellipse 32">
            <a:extLst>
              <a:ext uri="{FF2B5EF4-FFF2-40B4-BE49-F238E27FC236}">
                <a16:creationId xmlns:a16="http://schemas.microsoft.com/office/drawing/2014/main" id="{B4BF5C42-CA80-3668-0F87-DAD188A06B9F}"/>
              </a:ext>
            </a:extLst>
          </p:cNvPr>
          <p:cNvSpPr/>
          <p:nvPr userDrawn="1"/>
        </p:nvSpPr>
        <p:spPr>
          <a:xfrm>
            <a:off x="8777455" y="6513863"/>
            <a:ext cx="94863" cy="94863"/>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5" name="Ellipse 33">
            <a:extLst>
              <a:ext uri="{FF2B5EF4-FFF2-40B4-BE49-F238E27FC236}">
                <a16:creationId xmlns:a16="http://schemas.microsoft.com/office/drawing/2014/main" id="{204F562A-142D-59DA-A528-ED5E01211433}"/>
              </a:ext>
            </a:extLst>
          </p:cNvPr>
          <p:cNvSpPr/>
          <p:nvPr userDrawn="1"/>
        </p:nvSpPr>
        <p:spPr>
          <a:xfrm>
            <a:off x="5136535" y="5939256"/>
            <a:ext cx="94863" cy="94863"/>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6" name="Graphique 42">
            <a:extLst>
              <a:ext uri="{FF2B5EF4-FFF2-40B4-BE49-F238E27FC236}">
                <a16:creationId xmlns:a16="http://schemas.microsoft.com/office/drawing/2014/main" id="{B23A2E6A-FF97-5117-0FB1-AC99F361B0C6}"/>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1B43BE"/>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7" name="Ellipse 39">
            <a:extLst>
              <a:ext uri="{FF2B5EF4-FFF2-40B4-BE49-F238E27FC236}">
                <a16:creationId xmlns:a16="http://schemas.microsoft.com/office/drawing/2014/main" id="{16A7A246-90F2-A303-63A3-D769D1E14AA4}"/>
              </a:ext>
            </a:extLst>
          </p:cNvPr>
          <p:cNvSpPr/>
          <p:nvPr userDrawn="1"/>
        </p:nvSpPr>
        <p:spPr>
          <a:xfrm>
            <a:off x="3797951" y="6225629"/>
            <a:ext cx="94863" cy="94863"/>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8" name="Ellipse 40">
            <a:extLst>
              <a:ext uri="{FF2B5EF4-FFF2-40B4-BE49-F238E27FC236}">
                <a16:creationId xmlns:a16="http://schemas.microsoft.com/office/drawing/2014/main" id="{F7660CC1-F4AE-4BFF-21E1-1AA95BEEE87C}"/>
              </a:ext>
            </a:extLst>
          </p:cNvPr>
          <p:cNvSpPr/>
          <p:nvPr userDrawn="1"/>
        </p:nvSpPr>
        <p:spPr>
          <a:xfrm>
            <a:off x="6090690" y="6495848"/>
            <a:ext cx="94863" cy="94863"/>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9" name="Graphique 45">
            <a:extLst>
              <a:ext uri="{FF2B5EF4-FFF2-40B4-BE49-F238E27FC236}">
                <a16:creationId xmlns:a16="http://schemas.microsoft.com/office/drawing/2014/main" id="{1F11787F-1669-6DD5-9D30-DECB08658375}"/>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1B43BE"/>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Ellipse 44">
            <a:extLst>
              <a:ext uri="{FF2B5EF4-FFF2-40B4-BE49-F238E27FC236}">
                <a16:creationId xmlns:a16="http://schemas.microsoft.com/office/drawing/2014/main" id="{43E69EA2-BC97-B932-89CB-D550904EEE85}"/>
              </a:ext>
            </a:extLst>
          </p:cNvPr>
          <p:cNvSpPr/>
          <p:nvPr userDrawn="1"/>
        </p:nvSpPr>
        <p:spPr>
          <a:xfrm>
            <a:off x="7733846" y="6245506"/>
            <a:ext cx="94863" cy="94863"/>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1" name="Ellipse 45">
            <a:extLst>
              <a:ext uri="{FF2B5EF4-FFF2-40B4-BE49-F238E27FC236}">
                <a16:creationId xmlns:a16="http://schemas.microsoft.com/office/drawing/2014/main" id="{D9D41CDD-FA75-1690-19E5-676448AECDFE}"/>
              </a:ext>
            </a:extLst>
          </p:cNvPr>
          <p:cNvSpPr/>
          <p:nvPr userDrawn="1"/>
        </p:nvSpPr>
        <p:spPr>
          <a:xfrm>
            <a:off x="8084932" y="6539851"/>
            <a:ext cx="68875" cy="68875"/>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2" name="Ellipse 46">
            <a:extLst>
              <a:ext uri="{FF2B5EF4-FFF2-40B4-BE49-F238E27FC236}">
                <a16:creationId xmlns:a16="http://schemas.microsoft.com/office/drawing/2014/main" id="{3F7BFA81-64DE-EDA7-2011-002B6354A1A8}"/>
              </a:ext>
            </a:extLst>
          </p:cNvPr>
          <p:cNvSpPr/>
          <p:nvPr userDrawn="1"/>
        </p:nvSpPr>
        <p:spPr>
          <a:xfrm>
            <a:off x="4122532" y="6446545"/>
            <a:ext cx="68875" cy="68875"/>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3" name="Ellipse 47">
            <a:extLst>
              <a:ext uri="{FF2B5EF4-FFF2-40B4-BE49-F238E27FC236}">
                <a16:creationId xmlns:a16="http://schemas.microsoft.com/office/drawing/2014/main" id="{87971085-CCB5-4761-4475-2C34BB01AFB9}"/>
              </a:ext>
            </a:extLst>
          </p:cNvPr>
          <p:cNvSpPr/>
          <p:nvPr userDrawn="1"/>
        </p:nvSpPr>
        <p:spPr>
          <a:xfrm>
            <a:off x="7805013" y="5886708"/>
            <a:ext cx="68875" cy="68875"/>
          </a:xfrm>
          <a:prstGeom prst="ellipse">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 name="Slide Number Placeholder 5">
            <a:extLst>
              <a:ext uri="{FF2B5EF4-FFF2-40B4-BE49-F238E27FC236}">
                <a16:creationId xmlns:a16="http://schemas.microsoft.com/office/drawing/2014/main" id="{F8E102AE-6582-5476-3FD6-36803E46DE6D}"/>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tx2"/>
                </a:solidFill>
              </a:rPr>
              <a:pPr algn="l"/>
              <a:t>‹#›</a:t>
            </a:fld>
            <a:endParaRPr lang="en-IE" dirty="0">
              <a:solidFill>
                <a:schemeClr val="tx2"/>
              </a:solidFill>
            </a:endParaRPr>
          </a:p>
        </p:txBody>
      </p:sp>
    </p:spTree>
    <p:extLst>
      <p:ext uri="{BB962C8B-B14F-4D97-AF65-F5344CB8AC3E}">
        <p14:creationId xmlns:p14="http://schemas.microsoft.com/office/powerpoint/2010/main" val="918833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amp;TextSlide">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EBEF594B-2ABE-48AD-A99D-FDDADD2D3C51}"/>
              </a:ext>
            </a:extLst>
          </p:cNvPr>
          <p:cNvSpPr>
            <a:spLocks noGrp="1"/>
          </p:cNvSpPr>
          <p:nvPr>
            <p:ph type="body" sz="quarter" idx="10" hasCustomPrompt="1"/>
          </p:nvPr>
        </p:nvSpPr>
        <p:spPr>
          <a:xfrm>
            <a:off x="300635" y="1760252"/>
            <a:ext cx="5520000" cy="4210644"/>
          </a:xfrm>
        </p:spPr>
        <p:txBody>
          <a:bodyPr lIns="0" tIns="0" rIns="0" bIns="0">
            <a:noAutofit/>
          </a:bodyPr>
          <a:lstStyle>
            <a:lvl1pPr marL="0" indent="0">
              <a:lnSpc>
                <a:spcPts val="5333"/>
              </a:lnSpc>
              <a:buNone/>
              <a:defRPr sz="4266" cap="all" baseline="0">
                <a:solidFill>
                  <a:schemeClr val="accent1"/>
                </a:solidFill>
              </a:defRPr>
            </a:lvl1pPr>
            <a:lvl2pPr marL="457179" indent="0">
              <a:buNone/>
              <a:defRPr sz="5066">
                <a:solidFill>
                  <a:schemeClr val="accent1"/>
                </a:solidFill>
              </a:defRPr>
            </a:lvl2pPr>
            <a:lvl3pPr marL="914359" indent="0">
              <a:buNone/>
              <a:defRPr sz="5066">
                <a:solidFill>
                  <a:schemeClr val="accent1"/>
                </a:solidFill>
              </a:defRPr>
            </a:lvl3pPr>
            <a:lvl4pPr marL="1371538" indent="0">
              <a:buNone/>
              <a:defRPr sz="5066">
                <a:solidFill>
                  <a:schemeClr val="accent1"/>
                </a:solidFill>
              </a:defRPr>
            </a:lvl4pPr>
            <a:lvl5pPr marL="1828718" indent="0">
              <a:buNone/>
              <a:defRPr sz="5066">
                <a:solidFill>
                  <a:schemeClr val="accent1"/>
                </a:solidFill>
              </a:defRPr>
            </a:lvl5pPr>
          </a:lstStyle>
          <a:p>
            <a:pPr lvl="0"/>
            <a:r>
              <a:rPr lang="de-DE" dirty="0"/>
              <a:t>Textformat</a:t>
            </a:r>
            <a:endParaRPr lang="de-CH" dirty="0"/>
          </a:p>
        </p:txBody>
      </p:sp>
      <p:sp>
        <p:nvSpPr>
          <p:cNvPr id="7" name="Textplatzhalter 6">
            <a:extLst>
              <a:ext uri="{FF2B5EF4-FFF2-40B4-BE49-F238E27FC236}">
                <a16:creationId xmlns:a16="http://schemas.microsoft.com/office/drawing/2014/main" id="{0B8478E7-6F52-49F0-9DFC-7B7AAB8FD5F9}"/>
              </a:ext>
            </a:extLst>
          </p:cNvPr>
          <p:cNvSpPr>
            <a:spLocks noGrp="1"/>
          </p:cNvSpPr>
          <p:nvPr>
            <p:ph type="body" sz="quarter" idx="11" hasCustomPrompt="1"/>
          </p:nvPr>
        </p:nvSpPr>
        <p:spPr>
          <a:xfrm>
            <a:off x="5835600" y="1760252"/>
            <a:ext cx="5760000" cy="4210644"/>
          </a:xfrm>
        </p:spPr>
        <p:txBody>
          <a:bodyPr lIns="0" tIns="72000" rIns="0" bIns="0">
            <a:normAutofit/>
          </a:bodyPr>
          <a:lstStyle>
            <a:lvl1pPr marL="0" indent="719967">
              <a:lnSpc>
                <a:spcPts val="2345"/>
              </a:lnSpc>
              <a:spcBef>
                <a:spcPts val="0"/>
              </a:spcBef>
              <a:spcAft>
                <a:spcPts val="586"/>
              </a:spcAft>
              <a:buNone/>
              <a:defRPr sz="2345">
                <a:solidFill>
                  <a:schemeClr val="bg1"/>
                </a:solidFill>
              </a:defRPr>
            </a:lvl1pPr>
            <a:lvl2pPr marL="685769" indent="0">
              <a:lnSpc>
                <a:spcPts val="2880"/>
              </a:lnSpc>
              <a:buNone/>
              <a:defRPr sz="2400">
                <a:solidFill>
                  <a:schemeClr val="bg1"/>
                </a:solidFill>
              </a:defRPr>
            </a:lvl2pPr>
            <a:lvl3pPr marL="1142949" indent="0">
              <a:lnSpc>
                <a:spcPts val="2880"/>
              </a:lnSpc>
              <a:buNone/>
              <a:defRPr sz="2400">
                <a:solidFill>
                  <a:schemeClr val="bg1"/>
                </a:solidFill>
              </a:defRPr>
            </a:lvl3pPr>
            <a:lvl4pPr marL="1600128" indent="0">
              <a:lnSpc>
                <a:spcPts val="2880"/>
              </a:lnSpc>
              <a:buNone/>
              <a:defRPr sz="2400">
                <a:solidFill>
                  <a:schemeClr val="bg1"/>
                </a:solidFill>
              </a:defRPr>
            </a:lvl4pPr>
            <a:lvl5pPr marL="2057307" indent="0">
              <a:lnSpc>
                <a:spcPts val="2880"/>
              </a:lnSpc>
              <a:buNone/>
              <a:defRPr sz="2400">
                <a:solidFill>
                  <a:schemeClr val="bg1"/>
                </a:solidFill>
              </a:defRPr>
            </a:lvl5pPr>
          </a:lstStyle>
          <a:p>
            <a:pPr lvl="0"/>
            <a:r>
              <a:rPr lang="de-CH" dirty="0"/>
              <a:t>Textformat - Erstzeileneinzug</a:t>
            </a:r>
          </a:p>
          <a:p>
            <a:pPr lvl="0"/>
            <a:endParaRPr lang="de-CH" dirty="0"/>
          </a:p>
        </p:txBody>
      </p:sp>
      <p:sp>
        <p:nvSpPr>
          <p:cNvPr id="11" name="Foliennummernplatzhalter 10">
            <a:extLst>
              <a:ext uri="{FF2B5EF4-FFF2-40B4-BE49-F238E27FC236}">
                <a16:creationId xmlns:a16="http://schemas.microsoft.com/office/drawing/2014/main" id="{BF4B5FD1-1827-4D6B-9B7B-92B672CE780D}"/>
              </a:ext>
            </a:extLst>
          </p:cNvPr>
          <p:cNvSpPr>
            <a:spLocks noGrp="1"/>
          </p:cNvSpPr>
          <p:nvPr>
            <p:ph type="sldNum" sz="quarter" idx="14"/>
          </p:nvPr>
        </p:nvSpPr>
        <p:spPr/>
        <p:txBody>
          <a:bodyPr/>
          <a:lstStyle/>
          <a:p>
            <a:fld id="{79010F47-8DA2-4C41-BCA8-3C002502DF7A}" type="slidenum">
              <a:rPr lang="de-CH" smtClean="0"/>
              <a:t>‹#›</a:t>
            </a:fld>
            <a:endParaRPr lang="de-CH"/>
          </a:p>
        </p:txBody>
      </p:sp>
      <p:pic>
        <p:nvPicPr>
          <p:cNvPr id="9" name="Grafik 8">
            <a:extLst>
              <a:ext uri="{FF2B5EF4-FFF2-40B4-BE49-F238E27FC236}">
                <a16:creationId xmlns:a16="http://schemas.microsoft.com/office/drawing/2014/main" id="{D7EAE47F-A4CF-41A4-B40B-20FC980C8B55}"/>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5" name="Textplatzhalter 4">
            <a:extLst>
              <a:ext uri="{FF2B5EF4-FFF2-40B4-BE49-F238E27FC236}">
                <a16:creationId xmlns:a16="http://schemas.microsoft.com/office/drawing/2014/main" id="{D4B4F879-EE2C-42B9-A505-EF68348A074C}"/>
              </a:ext>
            </a:extLst>
          </p:cNvPr>
          <p:cNvSpPr>
            <a:spLocks noGrp="1"/>
          </p:cNvSpPr>
          <p:nvPr>
            <p:ph type="body" sz="quarter" idx="15" hasCustomPrompt="1"/>
          </p:nvPr>
        </p:nvSpPr>
        <p:spPr>
          <a:xfrm>
            <a:off x="295804" y="379832"/>
            <a:ext cx="8184314" cy="520510"/>
          </a:xfrm>
        </p:spPr>
        <p:txBody>
          <a:bodyPr>
            <a:normAutofit/>
          </a:bodyPr>
          <a:lstStyle>
            <a:lvl1pPr marL="0" indent="0">
              <a:buNone/>
              <a:defRPr sz="1954">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Title </a:t>
            </a:r>
            <a:r>
              <a:rPr lang="de-DE" dirty="0" err="1"/>
              <a:t>of</a:t>
            </a:r>
            <a:r>
              <a:rPr lang="de-DE" dirty="0"/>
              <a:t> </a:t>
            </a:r>
            <a:r>
              <a:rPr lang="de-DE" dirty="0" err="1"/>
              <a:t>the</a:t>
            </a:r>
            <a:r>
              <a:rPr lang="de-DE" dirty="0"/>
              <a:t> </a:t>
            </a:r>
            <a:r>
              <a:rPr lang="de-DE" dirty="0" err="1"/>
              <a:t>document</a:t>
            </a:r>
            <a:endParaRPr lang="de-DE" dirty="0"/>
          </a:p>
        </p:txBody>
      </p:sp>
    </p:spTree>
    <p:extLst>
      <p:ext uri="{BB962C8B-B14F-4D97-AF65-F5344CB8AC3E}">
        <p14:creationId xmlns:p14="http://schemas.microsoft.com/office/powerpoint/2010/main" val="1988040246"/>
      </p:ext>
    </p:extLst>
  </p:cSld>
  <p:clrMapOvr>
    <a:masterClrMapping/>
  </p:clrMapOvr>
  <p:extLst>
    <p:ext uri="{DCECCB84-F9BA-43D5-87BE-67443E8EF086}">
      <p15:sldGuideLst xmlns:p15="http://schemas.microsoft.com/office/powerpoint/2012/main">
        <p15:guide id="1" orient="horz" pos="238">
          <p15:clr>
            <a:srgbClr val="FBAE40"/>
          </p15:clr>
        </p15:guide>
        <p15:guide id="2" pos="7673">
          <p15:clr>
            <a:srgbClr val="FBAE40"/>
          </p15:clr>
        </p15:guide>
        <p15:guide id="3" pos="188">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Title and body text 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a:solidFill>
            <a:schemeClr val="bg1"/>
          </a:solidFill>
        </p:spPr>
        <p:txBody>
          <a:bodyPr/>
          <a:lstStyle>
            <a:lvl1pPr>
              <a:defRPr>
                <a:solidFill>
                  <a:srgbClr val="1B43BE"/>
                </a:solidFill>
              </a:defRPr>
            </a:lvl1pPr>
          </a:lstStyle>
          <a:p>
            <a:r>
              <a:rPr lang="en-US" dirty="0"/>
              <a:t>Click to add a title</a:t>
            </a:r>
            <a:endParaRPr lang="en-IE" dirty="0"/>
          </a:p>
        </p:txBody>
      </p:sp>
      <p:sp>
        <p:nvSpPr>
          <p:cNvPr id="7" name="Text Placeholder 2">
            <a:extLst>
              <a:ext uri="{FF2B5EF4-FFF2-40B4-BE49-F238E27FC236}">
                <a16:creationId xmlns:a16="http://schemas.microsoft.com/office/drawing/2014/main" id="{ABBD8A8F-01F7-069C-2D69-AFCA2F78DFC9}"/>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0" indent="0">
              <a:buNone/>
              <a:defRPr sz="2400"/>
            </a:lvl1pPr>
          </a:lstStyle>
          <a:p>
            <a:pPr lvl="0"/>
            <a:r>
              <a:rPr lang="sl-SI"/>
              <a:t>Kliknite za urejanje slogov besedila matrice</a:t>
            </a:r>
          </a:p>
        </p:txBody>
      </p:sp>
      <p:sp>
        <p:nvSpPr>
          <p:cNvPr id="3" name="Slide Number Placeholder 5">
            <a:extLst>
              <a:ext uri="{FF2B5EF4-FFF2-40B4-BE49-F238E27FC236}">
                <a16:creationId xmlns:a16="http://schemas.microsoft.com/office/drawing/2014/main" id="{AA0ED891-1C5C-EF92-9B67-5320B0222ED5}"/>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229405496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Title and body text and bullet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p:txBody>
          <a:bodyPr/>
          <a:lstStyle>
            <a:lvl1pPr>
              <a:defRPr>
                <a:solidFill>
                  <a:srgbClr val="1B43BE"/>
                </a:solidFill>
              </a:defRPr>
            </a:lvl1pPr>
          </a:lstStyle>
          <a:p>
            <a:r>
              <a:rPr lang="en-US" dirty="0"/>
              <a:t>Click to add a title</a:t>
            </a:r>
            <a:endParaRPr lang="en-IE" dirty="0"/>
          </a:p>
        </p:txBody>
      </p:sp>
      <p:sp>
        <p:nvSpPr>
          <p:cNvPr id="6" name="Text Placeholder 2">
            <a:extLst>
              <a:ext uri="{FF2B5EF4-FFF2-40B4-BE49-F238E27FC236}">
                <a16:creationId xmlns:a16="http://schemas.microsoft.com/office/drawing/2014/main" id="{509BE7C2-2602-0313-8D83-EAB1C755A713}"/>
              </a:ext>
            </a:extLst>
          </p:cNvPr>
          <p:cNvSpPr>
            <a:spLocks noGrp="1"/>
          </p:cNvSpPr>
          <p:nvPr>
            <p:ph idx="1" hasCustomPrompt="1"/>
          </p:nvPr>
        </p:nvSpPr>
        <p:spPr>
          <a:xfrm>
            <a:off x="838200" y="1825625"/>
            <a:ext cx="10515600" cy="3638473"/>
          </a:xfrm>
          <a:prstGeom prst="rect">
            <a:avLst/>
          </a:prstGeom>
        </p:spPr>
        <p:txBody>
          <a:bodyPr vert="horz" lIns="144000" tIns="144000" rIns="144000" bIns="144000" rtlCol="0">
            <a:noAutofit/>
          </a:bodyPr>
          <a:lstStyle>
            <a:lvl1pPr marL="342900" indent="-342900">
              <a:buClr>
                <a:srgbClr val="1B43BE"/>
              </a:buClr>
              <a:buSzPct val="100000"/>
              <a:buFont typeface="Arial" panose="020B0604020202020204" pitchFamily="34" charset="0"/>
              <a:buChar char="•"/>
              <a:defRPr sz="2400"/>
            </a:lvl1pPr>
            <a:lvl2pPr>
              <a:buClr>
                <a:schemeClr val="tx2"/>
              </a:buClr>
              <a:buSzPct val="100000"/>
              <a:defRPr sz="2000"/>
            </a:lvl2pPr>
            <a:lvl3pPr>
              <a:buClr>
                <a:schemeClr val="tx2"/>
              </a:buClr>
              <a:defRPr sz="1800"/>
            </a:lvl3pPr>
            <a:lvl4pPr>
              <a:buClr>
                <a:schemeClr val="tx2"/>
              </a:buClr>
              <a:defRPr sz="1400"/>
            </a:lvl4pPr>
          </a:lstStyle>
          <a:p>
            <a:pPr lvl="0"/>
            <a:r>
              <a:rPr lang="en-US" dirty="0"/>
              <a:t>Click to change the styles of the mask text</a:t>
            </a:r>
          </a:p>
          <a:p>
            <a:pPr lvl="1"/>
            <a:r>
              <a:rPr lang="fr-FR" dirty="0"/>
              <a:t>Second </a:t>
            </a:r>
            <a:r>
              <a:rPr lang="fr-FR" dirty="0" err="1"/>
              <a:t>level</a:t>
            </a:r>
            <a:endParaRPr lang="fr-FR" dirty="0"/>
          </a:p>
          <a:p>
            <a:pPr lvl="2"/>
            <a:r>
              <a:rPr lang="fr-FR" dirty="0" err="1"/>
              <a:t>Third</a:t>
            </a:r>
            <a:r>
              <a:rPr lang="fr-FR" dirty="0"/>
              <a:t> </a:t>
            </a:r>
            <a:r>
              <a:rPr lang="fr-FR" dirty="0" err="1"/>
              <a:t>level</a:t>
            </a:r>
            <a:endParaRPr lang="fr-FR" dirty="0"/>
          </a:p>
        </p:txBody>
      </p:sp>
      <p:sp>
        <p:nvSpPr>
          <p:cNvPr id="3" name="Slide Number Placeholder 5">
            <a:extLst>
              <a:ext uri="{FF2B5EF4-FFF2-40B4-BE49-F238E27FC236}">
                <a16:creationId xmlns:a16="http://schemas.microsoft.com/office/drawing/2014/main" id="{B49372EB-9602-1D74-2338-94850A044878}"/>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368416518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itle and body text two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lstStyle>
            <a:lvl1pPr>
              <a:defRPr>
                <a:solidFill>
                  <a:srgbClr val="1B43BE"/>
                </a:solidFill>
              </a:defRPr>
            </a:lvl1pPr>
          </a:lstStyle>
          <a:p>
            <a:r>
              <a:rPr lang="en-US" dirty="0"/>
              <a:t>Click to add a title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989056"/>
            <a:ext cx="5019675" cy="3271102"/>
          </a:xfrm>
          <a:noFill/>
        </p:spPr>
        <p:txBody>
          <a:bodyPr lIns="144000" tIns="144000" rIns="144000" bIns="144000">
            <a:noAutofit/>
          </a:bodyPr>
          <a:lstStyle>
            <a:lvl1pPr marL="0" indent="0">
              <a:buNone/>
              <a:defRPr sz="2000">
                <a:solidFill>
                  <a:schemeClr val="tx1"/>
                </a:solidFill>
              </a:defRPr>
            </a:lvl1pPr>
          </a:lstStyle>
          <a:p>
            <a:pPr lvl="0"/>
            <a:r>
              <a:rPr lang="sl-SI"/>
              <a:t>Kliknite za urejanje slogov besedila matrice</a:t>
            </a:r>
          </a:p>
        </p:txBody>
      </p:sp>
      <p:sp>
        <p:nvSpPr>
          <p:cNvPr id="6" name="Content Placeholder 2">
            <a:extLst>
              <a:ext uri="{FF2B5EF4-FFF2-40B4-BE49-F238E27FC236}">
                <a16:creationId xmlns:a16="http://schemas.microsoft.com/office/drawing/2014/main" id="{5F39DED1-43B7-A54B-D3D7-54792E535D26}"/>
              </a:ext>
            </a:extLst>
          </p:cNvPr>
          <p:cNvSpPr>
            <a:spLocks noGrp="1"/>
          </p:cNvSpPr>
          <p:nvPr>
            <p:ph sz="half" idx="10"/>
          </p:nvPr>
        </p:nvSpPr>
        <p:spPr>
          <a:xfrm>
            <a:off x="6334125" y="1989056"/>
            <a:ext cx="5019675" cy="3271102"/>
          </a:xfrm>
          <a:noFill/>
        </p:spPr>
        <p:txBody>
          <a:bodyPr lIns="144000" tIns="144000" rIns="144000" bIns="144000">
            <a:noAutofit/>
          </a:bodyPr>
          <a:lstStyle>
            <a:lvl1pPr marL="0" indent="0">
              <a:buNone/>
              <a:defRPr sz="2000">
                <a:solidFill>
                  <a:schemeClr val="tx1"/>
                </a:solidFill>
              </a:defRPr>
            </a:lvl1pPr>
          </a:lstStyle>
          <a:p>
            <a:pPr lvl="0"/>
            <a:r>
              <a:rPr lang="sl-SI"/>
              <a:t>Kliknite za urejanje slogov besedila matrice</a:t>
            </a:r>
          </a:p>
        </p:txBody>
      </p:sp>
      <p:sp>
        <p:nvSpPr>
          <p:cNvPr id="4" name="Slide Number Placeholder 5">
            <a:extLst>
              <a:ext uri="{FF2B5EF4-FFF2-40B4-BE49-F238E27FC236}">
                <a16:creationId xmlns:a16="http://schemas.microsoft.com/office/drawing/2014/main" id="{F25CAEEF-7668-A169-5DE1-EC01240690CE}"/>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362815994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Title and body text two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lstStyle>
            <a:lvl1pPr>
              <a:defRPr>
                <a:solidFill>
                  <a:srgbClr val="1B43BE"/>
                </a:solidFill>
              </a:defRPr>
            </a:lvl1pPr>
          </a:lstStyle>
          <a:p>
            <a:r>
              <a:rPr lang="en-US" dirty="0"/>
              <a:t>Click to add a title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989056"/>
            <a:ext cx="5019675" cy="3271102"/>
          </a:xfrm>
          <a:solidFill>
            <a:schemeClr val="accent2"/>
          </a:solidFill>
        </p:spPr>
        <p:txBody>
          <a:bodyPr lIns="144000" tIns="144000" rIns="144000" bIns="144000">
            <a:noAutofit/>
          </a:bodyPr>
          <a:lstStyle>
            <a:lvl1pPr marL="0" indent="0">
              <a:buNone/>
              <a:defRPr sz="2000">
                <a:solidFill>
                  <a:schemeClr val="tx1"/>
                </a:solidFill>
              </a:defRPr>
            </a:lvl1pPr>
          </a:lstStyle>
          <a:p>
            <a:pPr lvl="0"/>
            <a:r>
              <a:rPr lang="sl-SI"/>
              <a:t>Kliknite za urejanje slogov besedila matrice</a:t>
            </a:r>
          </a:p>
        </p:txBody>
      </p:sp>
      <p:sp>
        <p:nvSpPr>
          <p:cNvPr id="5" name="Content Placeholder 2">
            <a:extLst>
              <a:ext uri="{FF2B5EF4-FFF2-40B4-BE49-F238E27FC236}">
                <a16:creationId xmlns:a16="http://schemas.microsoft.com/office/drawing/2014/main" id="{DC0E4D59-AF6A-8993-094A-5A4FED57EA37}"/>
              </a:ext>
            </a:extLst>
          </p:cNvPr>
          <p:cNvSpPr>
            <a:spLocks noGrp="1"/>
          </p:cNvSpPr>
          <p:nvPr>
            <p:ph sz="half" idx="10"/>
          </p:nvPr>
        </p:nvSpPr>
        <p:spPr>
          <a:xfrm>
            <a:off x="6334125" y="1989056"/>
            <a:ext cx="5019675" cy="3271102"/>
          </a:xfrm>
          <a:solidFill>
            <a:schemeClr val="accent2"/>
          </a:solidFill>
        </p:spPr>
        <p:txBody>
          <a:bodyPr lIns="144000" tIns="144000" rIns="144000" bIns="144000">
            <a:noAutofit/>
          </a:bodyPr>
          <a:lstStyle>
            <a:lvl1pPr marL="0" indent="0">
              <a:buNone/>
              <a:defRPr sz="2000">
                <a:solidFill>
                  <a:schemeClr val="tx1"/>
                </a:solidFill>
              </a:defRPr>
            </a:lvl1pPr>
          </a:lstStyle>
          <a:p>
            <a:pPr lvl="0"/>
            <a:r>
              <a:rPr lang="sl-SI"/>
              <a:t>Kliknite za urejanje slogov besedila matrice</a:t>
            </a:r>
          </a:p>
        </p:txBody>
      </p:sp>
      <p:sp>
        <p:nvSpPr>
          <p:cNvPr id="4" name="Slide Number Placeholder 5">
            <a:extLst>
              <a:ext uri="{FF2B5EF4-FFF2-40B4-BE49-F238E27FC236}">
                <a16:creationId xmlns:a16="http://schemas.microsoft.com/office/drawing/2014/main" id="{F2DD7F8D-B03E-550A-8923-5A75101EF31F}"/>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12611802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lstStyle>
            <a:lvl1pPr>
              <a:defRPr>
                <a:solidFill>
                  <a:srgbClr val="1B43BE"/>
                </a:solidFill>
              </a:defRPr>
            </a:lvl1pPr>
          </a:lstStyle>
          <a:p>
            <a:r>
              <a:rPr lang="en-US" dirty="0"/>
              <a:t>Click to add a title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rgbClr val="F6BBC6"/>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sl-SI"/>
              <a:t>Kliknite za urejanje slogov besedila matrice</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rgbClr val="F6BBC6"/>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sl-SI"/>
              <a:t>Kliknite za urejanje slogov besedila matrice</a:t>
            </a:r>
          </a:p>
        </p:txBody>
      </p:sp>
      <p:sp>
        <p:nvSpPr>
          <p:cNvPr id="6" name="Slide Number Placeholder 5">
            <a:extLst>
              <a:ext uri="{FF2B5EF4-FFF2-40B4-BE49-F238E27FC236}">
                <a16:creationId xmlns:a16="http://schemas.microsoft.com/office/drawing/2014/main" id="{0D7D7F15-6A1D-55DE-E878-2F0B7E88FFE0}"/>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416409227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8270BF-EE76-A46D-95E0-FB617042099B}"/>
              </a:ext>
            </a:extLst>
          </p:cNvPr>
          <p:cNvSpPr>
            <a:spLocks/>
          </p:cNvSpPr>
          <p:nvPr/>
        </p:nvSpPr>
        <p:spPr>
          <a:xfrm>
            <a:off x="0" y="1487978"/>
            <a:ext cx="12192000" cy="5370022"/>
          </a:xfrm>
          <a:prstGeom prst="rect">
            <a:avLst/>
          </a:prstGeom>
          <a:solidFill>
            <a:srgbClr val="F6BB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srgbClr val="003399"/>
              </a:solidFill>
              <a:effectLst/>
              <a:uLnTx/>
              <a:uFillTx/>
              <a:latin typeface="Arial"/>
              <a:ea typeface="+mn-ea"/>
              <a:cs typeface="+mn-cs"/>
              <a:sym typeface="Arial"/>
            </a:endParaRPr>
          </a:p>
        </p:txBody>
      </p:sp>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lstStyle/>
          <a:p>
            <a:r>
              <a:rPr lang="en-US" dirty="0"/>
              <a:t>Click to add a title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rgbClr val="1B43BE"/>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solidFill>
            <a:schemeClr val="bg1"/>
          </a:solidFill>
        </p:spPr>
        <p:txBody>
          <a:bodyPr lIns="144000" tIns="144000" rIns="144000" bIns="144000">
            <a:noAutofit/>
          </a:bodyPr>
          <a:lstStyle>
            <a:lvl1pPr marL="0" indent="0">
              <a:buNone/>
              <a:defRPr sz="2000">
                <a:solidFill>
                  <a:srgbClr val="13132A"/>
                </a:solidFill>
              </a:defRPr>
            </a:lvl1pPr>
          </a:lstStyle>
          <a:p>
            <a:pPr lvl="0"/>
            <a:r>
              <a:rPr lang="sl-SI"/>
              <a:t>Kliknite za urejanje slogov besedila matrice</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rgbClr val="1B43BE"/>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solidFill>
            <a:schemeClr val="bg1"/>
          </a:solidFill>
        </p:spPr>
        <p:txBody>
          <a:bodyPr lIns="144000" tIns="144000" rIns="144000" bIns="144000">
            <a:noAutofit/>
          </a:bodyPr>
          <a:lstStyle>
            <a:lvl1pPr marL="0" indent="0">
              <a:buNone/>
              <a:defRPr sz="2000">
                <a:solidFill>
                  <a:srgbClr val="13132A"/>
                </a:solidFill>
              </a:defRPr>
            </a:lvl1pPr>
          </a:lstStyle>
          <a:p>
            <a:pPr lvl="0"/>
            <a:r>
              <a:rPr lang="sl-SI"/>
              <a:t>Kliknite za urejanje slogov besedila matrice</a:t>
            </a:r>
          </a:p>
        </p:txBody>
      </p:sp>
      <p:sp>
        <p:nvSpPr>
          <p:cNvPr id="8" name="Rectangle 7">
            <a:extLst>
              <a:ext uri="{FF2B5EF4-FFF2-40B4-BE49-F238E27FC236}">
                <a16:creationId xmlns:a16="http://schemas.microsoft.com/office/drawing/2014/main" id="{FA8D5323-5F11-B7C0-7E25-0E0943F581D9}"/>
              </a:ext>
            </a:extLst>
          </p:cNvPr>
          <p:cNvSpPr/>
          <p:nvPr userDrawn="1"/>
        </p:nvSpPr>
        <p:spPr>
          <a:xfrm>
            <a:off x="0" y="5902779"/>
            <a:ext cx="12192000"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9" name="Graphique 2">
            <a:extLst>
              <a:ext uri="{FF2B5EF4-FFF2-40B4-BE49-F238E27FC236}">
                <a16:creationId xmlns:a16="http://schemas.microsoft.com/office/drawing/2014/main" id="{FA8A5A60-9840-BD86-8FD3-DBD1A6E0096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695438" y="6050621"/>
            <a:ext cx="1030833" cy="569020"/>
          </a:xfrm>
          <a:prstGeom prst="rect">
            <a:avLst/>
          </a:prstGeom>
        </p:spPr>
      </p:pic>
      <p:pic>
        <p:nvPicPr>
          <p:cNvPr id="10" name="Graphique 20">
            <a:extLst>
              <a:ext uri="{FF2B5EF4-FFF2-40B4-BE49-F238E27FC236}">
                <a16:creationId xmlns:a16="http://schemas.microsoft.com/office/drawing/2014/main" id="{9B8A281F-AAA4-59E1-BBDD-867EA7BE1BFA}"/>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
        <p:nvSpPr>
          <p:cNvPr id="11" name="Graphique 42">
            <a:extLst>
              <a:ext uri="{FF2B5EF4-FFF2-40B4-BE49-F238E27FC236}">
                <a16:creationId xmlns:a16="http://schemas.microsoft.com/office/drawing/2014/main" id="{1736E1CC-F319-42DE-4176-B8FB0879EA4F}"/>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raphique 45">
            <a:extLst>
              <a:ext uri="{FF2B5EF4-FFF2-40B4-BE49-F238E27FC236}">
                <a16:creationId xmlns:a16="http://schemas.microsoft.com/office/drawing/2014/main" id="{0AB12DB1-316C-DCE2-2AE5-C1569715CB3C}"/>
              </a:ext>
            </a:extLst>
          </p:cNvPr>
          <p:cNvSpPr/>
          <p:nvPr userDrawn="1"/>
        </p:nvSpPr>
        <p:spPr>
          <a:xfrm>
            <a:off x="7180500" y="6066997"/>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raphique 48">
            <a:extLst>
              <a:ext uri="{FF2B5EF4-FFF2-40B4-BE49-F238E27FC236}">
                <a16:creationId xmlns:a16="http://schemas.microsoft.com/office/drawing/2014/main" id="{12C63FD2-167D-0D29-EAC9-3080BCD94B62}"/>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raphique 51">
            <a:extLst>
              <a:ext uri="{FF2B5EF4-FFF2-40B4-BE49-F238E27FC236}">
                <a16:creationId xmlns:a16="http://schemas.microsoft.com/office/drawing/2014/main" id="{F15B11EC-113D-4823-137D-15FAFF45EEEB}"/>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5" name="Ellipse 30">
            <a:extLst>
              <a:ext uri="{FF2B5EF4-FFF2-40B4-BE49-F238E27FC236}">
                <a16:creationId xmlns:a16="http://schemas.microsoft.com/office/drawing/2014/main" id="{C91513C9-A744-4460-CF24-7A5E735F988E}"/>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6" name="Ellipse 31">
            <a:extLst>
              <a:ext uri="{FF2B5EF4-FFF2-40B4-BE49-F238E27FC236}">
                <a16:creationId xmlns:a16="http://schemas.microsoft.com/office/drawing/2014/main" id="{6141E988-3DCB-2A61-D6BB-D5B1FD2AA896}"/>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7" name="Ellipse 32">
            <a:extLst>
              <a:ext uri="{FF2B5EF4-FFF2-40B4-BE49-F238E27FC236}">
                <a16:creationId xmlns:a16="http://schemas.microsoft.com/office/drawing/2014/main" id="{0EE8630C-8228-281C-DB89-2F4C2D03175D}"/>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8" name="Ellipse 33">
            <a:extLst>
              <a:ext uri="{FF2B5EF4-FFF2-40B4-BE49-F238E27FC236}">
                <a16:creationId xmlns:a16="http://schemas.microsoft.com/office/drawing/2014/main" id="{3FEA4695-E6EB-0736-491F-CB6F6A4AD582}"/>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9" name="Graphique 42">
            <a:extLst>
              <a:ext uri="{FF2B5EF4-FFF2-40B4-BE49-F238E27FC236}">
                <a16:creationId xmlns:a16="http://schemas.microsoft.com/office/drawing/2014/main" id="{BF012B7B-3D2C-2D41-0EF6-6AA88EC3D93D}"/>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Ellipse 39">
            <a:extLst>
              <a:ext uri="{FF2B5EF4-FFF2-40B4-BE49-F238E27FC236}">
                <a16:creationId xmlns:a16="http://schemas.microsoft.com/office/drawing/2014/main" id="{2045F424-DC9D-7F5B-F105-3C337693228D}"/>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1" name="Ellipse 40">
            <a:extLst>
              <a:ext uri="{FF2B5EF4-FFF2-40B4-BE49-F238E27FC236}">
                <a16:creationId xmlns:a16="http://schemas.microsoft.com/office/drawing/2014/main" id="{B043F8C4-95F1-9C5F-F884-5AAFB42FF07B}"/>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2" name="Graphique 45">
            <a:extLst>
              <a:ext uri="{FF2B5EF4-FFF2-40B4-BE49-F238E27FC236}">
                <a16:creationId xmlns:a16="http://schemas.microsoft.com/office/drawing/2014/main" id="{75CEF1C7-CCF0-6949-6399-019FC2B53820}"/>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Ellipse 44">
            <a:extLst>
              <a:ext uri="{FF2B5EF4-FFF2-40B4-BE49-F238E27FC236}">
                <a16:creationId xmlns:a16="http://schemas.microsoft.com/office/drawing/2014/main" id="{61C44BC7-0E8B-1D82-A6B0-7BCDC209A839}"/>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4" name="Ellipse 45">
            <a:extLst>
              <a:ext uri="{FF2B5EF4-FFF2-40B4-BE49-F238E27FC236}">
                <a16:creationId xmlns:a16="http://schemas.microsoft.com/office/drawing/2014/main" id="{CC34074E-F647-935F-B01F-6BC0BFABDE33}"/>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5" name="Ellipse 46">
            <a:extLst>
              <a:ext uri="{FF2B5EF4-FFF2-40B4-BE49-F238E27FC236}">
                <a16:creationId xmlns:a16="http://schemas.microsoft.com/office/drawing/2014/main" id="{BBA2AB7D-DA47-2ABE-7C66-5303029CA83B}"/>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6" name="Ellipse 47">
            <a:extLst>
              <a:ext uri="{FF2B5EF4-FFF2-40B4-BE49-F238E27FC236}">
                <a16:creationId xmlns:a16="http://schemas.microsoft.com/office/drawing/2014/main" id="{5EF13E82-5887-3DFD-5608-0AACC7559EAD}"/>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3" name="Slide Number Placeholder 5">
            <a:extLst>
              <a:ext uri="{FF2B5EF4-FFF2-40B4-BE49-F238E27FC236}">
                <a16:creationId xmlns:a16="http://schemas.microsoft.com/office/drawing/2014/main" id="{9C31FC07-8EFD-A872-2660-69D1705EB066}"/>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122328391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itle and body text two columns colured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CCFB38-4E5F-126B-A212-3CBD911F9836}"/>
              </a:ext>
            </a:extLst>
          </p:cNvPr>
          <p:cNvSpPr>
            <a:spLocks noGrp="1" noRot="1" noMove="1" noResize="1" noEditPoints="1" noAdjustHandles="1" noChangeArrowheads="1" noChangeShapeType="1"/>
          </p:cNvSpPr>
          <p:nvPr/>
        </p:nvSpPr>
        <p:spPr>
          <a:xfrm>
            <a:off x="0" y="1487978"/>
            <a:ext cx="12192000" cy="5370022"/>
          </a:xfrm>
          <a:prstGeom prst="rect">
            <a:avLst/>
          </a:prstGeom>
          <a:solidFill>
            <a:srgbClr val="F6BB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lstStyle>
            <a:lvl1pPr>
              <a:defRPr>
                <a:solidFill>
                  <a:srgbClr val="1B43BE"/>
                </a:solidFill>
              </a:defRPr>
            </a:lvl1pPr>
          </a:lstStyle>
          <a:p>
            <a:r>
              <a:rPr lang="en-US" dirty="0"/>
              <a:t>Click to add a title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2587083"/>
            <a:ext cx="4670502" cy="2899317"/>
          </a:xfrm>
          <a:solidFill>
            <a:srgbClr val="1B43BE"/>
          </a:solidFill>
        </p:spPr>
        <p:txBody>
          <a:bodyPr>
            <a:noAutofit/>
          </a:bodyPr>
          <a:lstStyle>
            <a:lvl1pPr marL="0" indent="0">
              <a:buNone/>
              <a:defRPr sz="2000">
                <a:solidFill>
                  <a:schemeClr val="bg1"/>
                </a:solidFill>
              </a:defRPr>
            </a:lvl1pPr>
          </a:lstStyle>
          <a:p>
            <a:pPr lvl="0"/>
            <a:r>
              <a:rPr lang="sl-SI"/>
              <a:t>Kliknite za urejanje slogov besedila matrice</a:t>
            </a:r>
          </a:p>
        </p:txBody>
      </p:sp>
      <p:sp>
        <p:nvSpPr>
          <p:cNvPr id="4" name="Content Placeholder 3">
            <a:extLst>
              <a:ext uri="{FF2B5EF4-FFF2-40B4-BE49-F238E27FC236}">
                <a16:creationId xmlns:a16="http://schemas.microsoft.com/office/drawing/2014/main" id="{AE36259F-C7F8-D963-3DFD-92239B4D3FA2}"/>
              </a:ext>
            </a:extLst>
          </p:cNvPr>
          <p:cNvSpPr>
            <a:spLocks noGrp="1"/>
          </p:cNvSpPr>
          <p:nvPr>
            <p:ph sz="half" idx="2"/>
          </p:nvPr>
        </p:nvSpPr>
        <p:spPr>
          <a:xfrm>
            <a:off x="6172200" y="2587083"/>
            <a:ext cx="5181600" cy="2899317"/>
          </a:xfrm>
          <a:solidFill>
            <a:srgbClr val="1B43BE"/>
          </a:solidFill>
        </p:spPr>
        <p:txBody>
          <a:bodyPr>
            <a:noAutofit/>
          </a:bodyPr>
          <a:lstStyle>
            <a:lvl1pPr marL="0" indent="0">
              <a:buNone/>
              <a:defRPr sz="2000">
                <a:solidFill>
                  <a:schemeClr val="bg1"/>
                </a:solidFill>
              </a:defRPr>
            </a:lvl1pPr>
          </a:lstStyle>
          <a:p>
            <a:pPr lvl="0"/>
            <a:r>
              <a:rPr lang="sl-SI"/>
              <a:t>Kliknite za urejanje slogov besedila matrice</a:t>
            </a:r>
          </a:p>
        </p:txBody>
      </p:sp>
      <p:sp>
        <p:nvSpPr>
          <p:cNvPr id="5" name="Rectangle 4">
            <a:extLst>
              <a:ext uri="{FF2B5EF4-FFF2-40B4-BE49-F238E27FC236}">
                <a16:creationId xmlns:a16="http://schemas.microsoft.com/office/drawing/2014/main" id="{68BCD800-BEDF-A41C-5AA6-171A524B0520}"/>
              </a:ext>
            </a:extLst>
          </p:cNvPr>
          <p:cNvSpPr/>
          <p:nvPr userDrawn="1"/>
        </p:nvSpPr>
        <p:spPr>
          <a:xfrm>
            <a:off x="0" y="5902779"/>
            <a:ext cx="12192000"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6" name="Graphique 2">
            <a:extLst>
              <a:ext uri="{FF2B5EF4-FFF2-40B4-BE49-F238E27FC236}">
                <a16:creationId xmlns:a16="http://schemas.microsoft.com/office/drawing/2014/main" id="{8802D52B-FA65-4DDB-351B-13B7611D36D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695438" y="6050621"/>
            <a:ext cx="1030833" cy="569020"/>
          </a:xfrm>
          <a:prstGeom prst="rect">
            <a:avLst/>
          </a:prstGeom>
        </p:spPr>
      </p:pic>
      <p:pic>
        <p:nvPicPr>
          <p:cNvPr id="8" name="Graphique 20">
            <a:extLst>
              <a:ext uri="{FF2B5EF4-FFF2-40B4-BE49-F238E27FC236}">
                <a16:creationId xmlns:a16="http://schemas.microsoft.com/office/drawing/2014/main" id="{1793DB9B-9248-C4A7-4D6F-EAF9015653B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
        <p:nvSpPr>
          <p:cNvPr id="9" name="Graphique 42">
            <a:extLst>
              <a:ext uri="{FF2B5EF4-FFF2-40B4-BE49-F238E27FC236}">
                <a16:creationId xmlns:a16="http://schemas.microsoft.com/office/drawing/2014/main" id="{A93283CF-AFF7-CB1B-7D29-5CFB090662FD}"/>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raphique 45">
            <a:extLst>
              <a:ext uri="{FF2B5EF4-FFF2-40B4-BE49-F238E27FC236}">
                <a16:creationId xmlns:a16="http://schemas.microsoft.com/office/drawing/2014/main" id="{B9D92897-8162-ACB4-4D33-147C556397BB}"/>
              </a:ext>
            </a:extLst>
          </p:cNvPr>
          <p:cNvSpPr/>
          <p:nvPr userDrawn="1"/>
        </p:nvSpPr>
        <p:spPr>
          <a:xfrm>
            <a:off x="7180500" y="606981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raphique 48">
            <a:extLst>
              <a:ext uri="{FF2B5EF4-FFF2-40B4-BE49-F238E27FC236}">
                <a16:creationId xmlns:a16="http://schemas.microsoft.com/office/drawing/2014/main" id="{CA7F51D8-0907-6F4E-5A78-8987963CCAFC}"/>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raphique 51">
            <a:extLst>
              <a:ext uri="{FF2B5EF4-FFF2-40B4-BE49-F238E27FC236}">
                <a16:creationId xmlns:a16="http://schemas.microsoft.com/office/drawing/2014/main" id="{8037EA87-34CA-8481-6044-ACB331B55EAD}"/>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Ellipse 30">
            <a:extLst>
              <a:ext uri="{FF2B5EF4-FFF2-40B4-BE49-F238E27FC236}">
                <a16:creationId xmlns:a16="http://schemas.microsoft.com/office/drawing/2014/main" id="{5BB63F3A-CE7C-8868-2AB1-1F389170F2A2}"/>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4" name="Ellipse 31">
            <a:extLst>
              <a:ext uri="{FF2B5EF4-FFF2-40B4-BE49-F238E27FC236}">
                <a16:creationId xmlns:a16="http://schemas.microsoft.com/office/drawing/2014/main" id="{5834B07D-3C29-6E7E-35A0-B16C56164EFB}"/>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5" name="Ellipse 32">
            <a:extLst>
              <a:ext uri="{FF2B5EF4-FFF2-40B4-BE49-F238E27FC236}">
                <a16:creationId xmlns:a16="http://schemas.microsoft.com/office/drawing/2014/main" id="{78780C79-31D8-A7EA-1ACD-32495588707B}"/>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6" name="Ellipse 33">
            <a:extLst>
              <a:ext uri="{FF2B5EF4-FFF2-40B4-BE49-F238E27FC236}">
                <a16:creationId xmlns:a16="http://schemas.microsoft.com/office/drawing/2014/main" id="{9388D63F-C9B1-A16A-668C-E9590C0209C8}"/>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7" name="Graphique 42">
            <a:extLst>
              <a:ext uri="{FF2B5EF4-FFF2-40B4-BE49-F238E27FC236}">
                <a16:creationId xmlns:a16="http://schemas.microsoft.com/office/drawing/2014/main" id="{C200FBCA-0F61-077E-BF8A-999FF93CFEAD}"/>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8" name="Ellipse 39">
            <a:extLst>
              <a:ext uri="{FF2B5EF4-FFF2-40B4-BE49-F238E27FC236}">
                <a16:creationId xmlns:a16="http://schemas.microsoft.com/office/drawing/2014/main" id="{ACDA7B3E-6B79-5802-6FD5-897B18C78183}"/>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9" name="Ellipse 40">
            <a:extLst>
              <a:ext uri="{FF2B5EF4-FFF2-40B4-BE49-F238E27FC236}">
                <a16:creationId xmlns:a16="http://schemas.microsoft.com/office/drawing/2014/main" id="{F735E039-DECD-778A-295E-1C4100340088}"/>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0" name="Graphique 45">
            <a:extLst>
              <a:ext uri="{FF2B5EF4-FFF2-40B4-BE49-F238E27FC236}">
                <a16:creationId xmlns:a16="http://schemas.microsoft.com/office/drawing/2014/main" id="{FAB92A02-6A09-5194-F717-189B690DFA2D}"/>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Ellipse 44">
            <a:extLst>
              <a:ext uri="{FF2B5EF4-FFF2-40B4-BE49-F238E27FC236}">
                <a16:creationId xmlns:a16="http://schemas.microsoft.com/office/drawing/2014/main" id="{D12BF357-7B6B-08AF-D4FA-B07C86695990}"/>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2" name="Ellipse 45">
            <a:extLst>
              <a:ext uri="{FF2B5EF4-FFF2-40B4-BE49-F238E27FC236}">
                <a16:creationId xmlns:a16="http://schemas.microsoft.com/office/drawing/2014/main" id="{3637B2A1-253B-0530-9B97-F2FC2DA2543B}"/>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3" name="Ellipse 46">
            <a:extLst>
              <a:ext uri="{FF2B5EF4-FFF2-40B4-BE49-F238E27FC236}">
                <a16:creationId xmlns:a16="http://schemas.microsoft.com/office/drawing/2014/main" id="{13EBE3AC-EC1D-5B03-E90C-53A9AA3845BB}"/>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4" name="Ellipse 47">
            <a:extLst>
              <a:ext uri="{FF2B5EF4-FFF2-40B4-BE49-F238E27FC236}">
                <a16:creationId xmlns:a16="http://schemas.microsoft.com/office/drawing/2014/main" id="{61954C0F-8B33-976C-763C-709238BA837F}"/>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1" name="Slide Number Placeholder 5">
            <a:extLst>
              <a:ext uri="{FF2B5EF4-FFF2-40B4-BE49-F238E27FC236}">
                <a16:creationId xmlns:a16="http://schemas.microsoft.com/office/drawing/2014/main" id="{22336DFA-17BF-55B5-42E2-7E02F4BFA5B3}"/>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83916578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itle and body text three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a:solidFill>
            <a:schemeClr val="accent2"/>
          </a:solidFill>
        </p:spPr>
        <p:txBody>
          <a:bodyPr>
            <a:noAutofit/>
          </a:bodyPr>
          <a:lstStyle>
            <a:lvl1pPr marL="0" indent="0">
              <a:buNone/>
              <a:defRPr sz="2000">
                <a:solidFill>
                  <a:srgbClr val="1B43BE"/>
                </a:solidFill>
              </a:defRPr>
            </a:lvl1pPr>
          </a:lstStyle>
          <a:p>
            <a:pPr lvl="0"/>
            <a:r>
              <a:rPr lang="sl-SI"/>
              <a:t>Kliknite za urejanje slogov besedila matrice</a:t>
            </a:r>
          </a:p>
        </p:txBody>
      </p:sp>
      <p:sp>
        <p:nvSpPr>
          <p:cNvPr id="7" name="Content Placeholder 2">
            <a:extLst>
              <a:ext uri="{FF2B5EF4-FFF2-40B4-BE49-F238E27FC236}">
                <a16:creationId xmlns:a16="http://schemas.microsoft.com/office/drawing/2014/main" id="{11A8786C-FCBD-3783-706E-0CBF5B0343E3}"/>
              </a:ext>
            </a:extLst>
          </p:cNvPr>
          <p:cNvSpPr>
            <a:spLocks noGrp="1"/>
          </p:cNvSpPr>
          <p:nvPr>
            <p:ph sz="half" idx="10"/>
          </p:nvPr>
        </p:nvSpPr>
        <p:spPr>
          <a:xfrm>
            <a:off x="4629467" y="1989056"/>
            <a:ext cx="3056400" cy="3299381"/>
          </a:xfrm>
          <a:solidFill>
            <a:schemeClr val="accent2"/>
          </a:solidFill>
        </p:spPr>
        <p:txBody>
          <a:bodyPr>
            <a:noAutofit/>
          </a:bodyPr>
          <a:lstStyle>
            <a:lvl1pPr marL="0" indent="0">
              <a:buNone/>
              <a:defRPr sz="2000">
                <a:solidFill>
                  <a:srgbClr val="1B43BE"/>
                </a:solidFill>
              </a:defRPr>
            </a:lvl1pPr>
          </a:lstStyle>
          <a:p>
            <a:pPr lvl="0"/>
            <a:r>
              <a:rPr lang="sl-SI"/>
              <a:t>Kliknite za urejanje slogov besedila matrice</a:t>
            </a:r>
          </a:p>
        </p:txBody>
      </p:sp>
      <p:sp>
        <p:nvSpPr>
          <p:cNvPr id="12" name="Content Placeholder 2">
            <a:extLst>
              <a:ext uri="{FF2B5EF4-FFF2-40B4-BE49-F238E27FC236}">
                <a16:creationId xmlns:a16="http://schemas.microsoft.com/office/drawing/2014/main" id="{F4DC31AC-D39C-A8A3-ED76-D3399E224DE3}"/>
              </a:ext>
            </a:extLst>
          </p:cNvPr>
          <p:cNvSpPr>
            <a:spLocks noGrp="1"/>
          </p:cNvSpPr>
          <p:nvPr>
            <p:ph sz="half" idx="11"/>
          </p:nvPr>
        </p:nvSpPr>
        <p:spPr>
          <a:xfrm>
            <a:off x="8297400" y="1989056"/>
            <a:ext cx="3056400" cy="3299381"/>
          </a:xfrm>
          <a:solidFill>
            <a:schemeClr val="accent2"/>
          </a:solidFill>
        </p:spPr>
        <p:txBody>
          <a:bodyPr>
            <a:noAutofit/>
          </a:bodyPr>
          <a:lstStyle>
            <a:lvl1pPr marL="0" indent="0">
              <a:buNone/>
              <a:defRPr sz="2000">
                <a:solidFill>
                  <a:srgbClr val="1B43BE"/>
                </a:solidFill>
              </a:defRPr>
            </a:lvl1pPr>
          </a:lstStyle>
          <a:p>
            <a:pPr lvl="0"/>
            <a:r>
              <a:rPr lang="sl-SI"/>
              <a:t>Kliknite za urejanje slogov besedila matrice</a:t>
            </a:r>
          </a:p>
        </p:txBody>
      </p:sp>
      <p:sp>
        <p:nvSpPr>
          <p:cNvPr id="5" name="Slide Number Placeholder 5">
            <a:extLst>
              <a:ext uri="{FF2B5EF4-FFF2-40B4-BE49-F238E27FC236}">
                <a16:creationId xmlns:a16="http://schemas.microsoft.com/office/drawing/2014/main" id="{5705EBF0-FFD1-F806-12F7-E55F818AA23D}"/>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19270450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nd body text three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p>
            <a:r>
              <a:rPr lang="en-US" dirty="0"/>
              <a:t>Click to add a title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sl-SI"/>
              <a:t>Kliknite za urejanje slogov besedila matrice</a:t>
            </a:r>
          </a:p>
        </p:txBody>
      </p:sp>
      <p:sp>
        <p:nvSpPr>
          <p:cNvPr id="4" name="Content Placeholder 2">
            <a:extLst>
              <a:ext uri="{FF2B5EF4-FFF2-40B4-BE49-F238E27FC236}">
                <a16:creationId xmlns:a16="http://schemas.microsoft.com/office/drawing/2014/main" id="{AFF39438-760E-ED2B-8243-319A5EF04778}"/>
              </a:ext>
            </a:extLst>
          </p:cNvPr>
          <p:cNvSpPr>
            <a:spLocks noGrp="1"/>
          </p:cNvSpPr>
          <p:nvPr>
            <p:ph sz="half" idx="10"/>
          </p:nvPr>
        </p:nvSpPr>
        <p:spPr>
          <a:xfrm>
            <a:off x="4568465"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sl-SI"/>
              <a:t>Kliknite za urejanje slogov besedila matrice</a:t>
            </a:r>
          </a:p>
        </p:txBody>
      </p:sp>
      <p:sp>
        <p:nvSpPr>
          <p:cNvPr id="5" name="Content Placeholder 2">
            <a:extLst>
              <a:ext uri="{FF2B5EF4-FFF2-40B4-BE49-F238E27FC236}">
                <a16:creationId xmlns:a16="http://schemas.microsoft.com/office/drawing/2014/main" id="{C2284C9D-0459-8584-A6B3-FFE83837141D}"/>
              </a:ext>
            </a:extLst>
          </p:cNvPr>
          <p:cNvSpPr>
            <a:spLocks noGrp="1"/>
          </p:cNvSpPr>
          <p:nvPr>
            <p:ph sz="half" idx="11"/>
          </p:nvPr>
        </p:nvSpPr>
        <p:spPr>
          <a:xfrm>
            <a:off x="8298730"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sl-SI"/>
              <a:t>Kliknite za urejanje slogov besedila matrice</a:t>
            </a:r>
          </a:p>
        </p:txBody>
      </p:sp>
      <p:sp>
        <p:nvSpPr>
          <p:cNvPr id="8" name="Slide Number Placeholder 5">
            <a:extLst>
              <a:ext uri="{FF2B5EF4-FFF2-40B4-BE49-F238E27FC236}">
                <a16:creationId xmlns:a16="http://schemas.microsoft.com/office/drawing/2014/main" id="{ED1C9F2E-85AD-C34F-F2DE-8D6EF0D0B61A}"/>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80981185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and body text three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3" name="Content Placeholder 2">
            <a:extLst>
              <a:ext uri="{FF2B5EF4-FFF2-40B4-BE49-F238E27FC236}">
                <a16:creationId xmlns:a16="http://schemas.microsoft.com/office/drawing/2014/main" id="{389E2655-E9DF-246B-F4FD-D62B2B37A4B3}"/>
              </a:ext>
            </a:extLst>
          </p:cNvPr>
          <p:cNvSpPr>
            <a:spLocks noGrp="1"/>
          </p:cNvSpPr>
          <p:nvPr>
            <p:ph sz="half" idx="15" hasCustomPrompt="1"/>
          </p:nvPr>
        </p:nvSpPr>
        <p:spPr>
          <a:xfrm>
            <a:off x="838200" y="2029022"/>
            <a:ext cx="3045644" cy="460375"/>
          </a:xfrm>
          <a:solidFill>
            <a:srgbClr val="F6BBC6"/>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rgbClr val="1B43BE"/>
                </a:solidFill>
              </a:defRPr>
            </a:lvl1pPr>
          </a:lstStyle>
          <a:p>
            <a:pPr lvl="0"/>
            <a:r>
              <a:rPr lang="en-US" dirty="0"/>
              <a:t>Click to add subtitle</a:t>
            </a:r>
          </a:p>
        </p:txBody>
      </p:sp>
      <p:sp>
        <p:nvSpPr>
          <p:cNvPr id="14" name="Content Placeholder 2">
            <a:extLst>
              <a:ext uri="{FF2B5EF4-FFF2-40B4-BE49-F238E27FC236}">
                <a16:creationId xmlns:a16="http://schemas.microsoft.com/office/drawing/2014/main" id="{A1C7A71E-B4AA-350C-C619-6CD926C5FB05}"/>
              </a:ext>
            </a:extLst>
          </p:cNvPr>
          <p:cNvSpPr>
            <a:spLocks noGrp="1"/>
          </p:cNvSpPr>
          <p:nvPr>
            <p:ph sz="half" idx="1"/>
          </p:nvPr>
        </p:nvSpPr>
        <p:spPr>
          <a:xfrm>
            <a:off x="838200" y="2690199"/>
            <a:ext cx="3045644" cy="2598238"/>
          </a:xfrm>
        </p:spPr>
        <p:txBody>
          <a:bodyPr>
            <a:noAutofit/>
          </a:bodyPr>
          <a:lstStyle>
            <a:lvl1pPr marL="0" indent="0">
              <a:buNone/>
              <a:defRPr sz="2000">
                <a:solidFill>
                  <a:schemeClr val="tx1"/>
                </a:solidFill>
              </a:defRPr>
            </a:lvl1pPr>
          </a:lstStyle>
          <a:p>
            <a:pPr lvl="0"/>
            <a:r>
              <a:rPr lang="sl-SI"/>
              <a:t>Kliknite za urejanje slogov besedila matrice</a:t>
            </a:r>
          </a:p>
        </p:txBody>
      </p:sp>
      <p:sp>
        <p:nvSpPr>
          <p:cNvPr id="4" name="Content Placeholder 2">
            <a:extLst>
              <a:ext uri="{FF2B5EF4-FFF2-40B4-BE49-F238E27FC236}">
                <a16:creationId xmlns:a16="http://schemas.microsoft.com/office/drawing/2014/main" id="{0B64B145-4048-55E1-B2E9-6B27CC0E5870}"/>
              </a:ext>
            </a:extLst>
          </p:cNvPr>
          <p:cNvSpPr>
            <a:spLocks noGrp="1"/>
          </p:cNvSpPr>
          <p:nvPr>
            <p:ph sz="half" idx="16" hasCustomPrompt="1"/>
          </p:nvPr>
        </p:nvSpPr>
        <p:spPr>
          <a:xfrm>
            <a:off x="4586925" y="2010169"/>
            <a:ext cx="3132055" cy="460375"/>
          </a:xfrm>
          <a:solidFill>
            <a:srgbClr val="F6BBC6"/>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rgbClr val="1B43BE"/>
                </a:solidFill>
              </a:defRPr>
            </a:lvl1pPr>
          </a:lstStyle>
          <a:p>
            <a:pPr lvl="0"/>
            <a:r>
              <a:rPr lang="en-US" dirty="0"/>
              <a:t>Click to add subtitle</a:t>
            </a:r>
          </a:p>
        </p:txBody>
      </p:sp>
      <p:sp>
        <p:nvSpPr>
          <p:cNvPr id="16" name="Content Placeholder 2">
            <a:extLst>
              <a:ext uri="{FF2B5EF4-FFF2-40B4-BE49-F238E27FC236}">
                <a16:creationId xmlns:a16="http://schemas.microsoft.com/office/drawing/2014/main" id="{56044468-6F92-BCD9-357B-E33281665606}"/>
              </a:ext>
            </a:extLst>
          </p:cNvPr>
          <p:cNvSpPr>
            <a:spLocks noGrp="1"/>
          </p:cNvSpPr>
          <p:nvPr>
            <p:ph sz="half" idx="10"/>
          </p:nvPr>
        </p:nvSpPr>
        <p:spPr>
          <a:xfrm>
            <a:off x="4586926" y="2690199"/>
            <a:ext cx="3132055" cy="2598238"/>
          </a:xfrm>
        </p:spPr>
        <p:txBody>
          <a:bodyPr>
            <a:noAutofit/>
          </a:bodyPr>
          <a:lstStyle>
            <a:lvl1pPr marL="0" indent="0">
              <a:buNone/>
              <a:defRPr sz="2000">
                <a:solidFill>
                  <a:schemeClr val="tx1"/>
                </a:solidFill>
              </a:defRPr>
            </a:lvl1pPr>
          </a:lstStyle>
          <a:p>
            <a:pPr lvl="0"/>
            <a:r>
              <a:rPr lang="sl-SI"/>
              <a:t>Kliknite za urejanje slogov besedila matrice</a:t>
            </a:r>
          </a:p>
        </p:txBody>
      </p:sp>
      <p:sp>
        <p:nvSpPr>
          <p:cNvPr id="5" name="Content Placeholder 2">
            <a:extLst>
              <a:ext uri="{FF2B5EF4-FFF2-40B4-BE49-F238E27FC236}">
                <a16:creationId xmlns:a16="http://schemas.microsoft.com/office/drawing/2014/main" id="{AE2839C1-28EB-C84A-8FE0-1EB86DE1BDEE}"/>
              </a:ext>
            </a:extLst>
          </p:cNvPr>
          <p:cNvSpPr>
            <a:spLocks noGrp="1"/>
          </p:cNvSpPr>
          <p:nvPr>
            <p:ph sz="half" idx="17" hasCustomPrompt="1"/>
          </p:nvPr>
        </p:nvSpPr>
        <p:spPr>
          <a:xfrm>
            <a:off x="8422064" y="2029022"/>
            <a:ext cx="3045644" cy="460375"/>
          </a:xfrm>
          <a:solidFill>
            <a:srgbClr val="F6BBC6"/>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rgbClr val="1B43BE"/>
                </a:solidFill>
              </a:defRPr>
            </a:lvl1pPr>
          </a:lstStyle>
          <a:p>
            <a:pPr lvl="0"/>
            <a:r>
              <a:rPr lang="en-US" dirty="0"/>
              <a:t>Click to add subtitle</a:t>
            </a:r>
          </a:p>
        </p:txBody>
      </p:sp>
      <p:sp>
        <p:nvSpPr>
          <p:cNvPr id="18" name="Content Placeholder 2">
            <a:extLst>
              <a:ext uri="{FF2B5EF4-FFF2-40B4-BE49-F238E27FC236}">
                <a16:creationId xmlns:a16="http://schemas.microsoft.com/office/drawing/2014/main" id="{A1E8E11D-2B2A-C5C5-EFFC-16D798510576}"/>
              </a:ext>
            </a:extLst>
          </p:cNvPr>
          <p:cNvSpPr>
            <a:spLocks noGrp="1"/>
          </p:cNvSpPr>
          <p:nvPr>
            <p:ph sz="half" idx="11"/>
          </p:nvPr>
        </p:nvSpPr>
        <p:spPr>
          <a:xfrm>
            <a:off x="8422064" y="2690199"/>
            <a:ext cx="3045644" cy="2598238"/>
          </a:xfrm>
        </p:spPr>
        <p:txBody>
          <a:bodyPr>
            <a:noAutofit/>
          </a:bodyPr>
          <a:lstStyle>
            <a:lvl1pPr marL="0" indent="0">
              <a:buNone/>
              <a:defRPr sz="2000">
                <a:solidFill>
                  <a:schemeClr val="tx1"/>
                </a:solidFill>
              </a:defRPr>
            </a:lvl1pPr>
          </a:lstStyle>
          <a:p>
            <a:pPr lvl="0"/>
            <a:r>
              <a:rPr lang="sl-SI"/>
              <a:t>Kliknite za urejanje slogov besedila matrice</a:t>
            </a:r>
          </a:p>
        </p:txBody>
      </p:sp>
      <p:sp>
        <p:nvSpPr>
          <p:cNvPr id="7" name="Slide Number Placeholder 5">
            <a:extLst>
              <a:ext uri="{FF2B5EF4-FFF2-40B4-BE49-F238E27FC236}">
                <a16:creationId xmlns:a16="http://schemas.microsoft.com/office/drawing/2014/main" id="{EBE66536-5A26-8184-4070-809401C6312F}"/>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4180581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Slide">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719086CE-107E-4BB4-85AE-F112040433E9}"/>
              </a:ext>
            </a:extLst>
          </p:cNvPr>
          <p:cNvSpPr>
            <a:spLocks noGrp="1"/>
          </p:cNvSpPr>
          <p:nvPr>
            <p:ph type="sldNum" sz="quarter" idx="10"/>
          </p:nvPr>
        </p:nvSpPr>
        <p:spPr/>
        <p:txBody>
          <a:bodyPr/>
          <a:lstStyle/>
          <a:p>
            <a:fld id="{79010F47-8DA2-4C41-BCA8-3C002502DF7A}" type="slidenum">
              <a:rPr lang="de-CH" smtClean="0"/>
              <a:pPr/>
              <a:t>‹#›</a:t>
            </a:fld>
            <a:endParaRPr lang="de-CH"/>
          </a:p>
        </p:txBody>
      </p:sp>
      <p:sp>
        <p:nvSpPr>
          <p:cNvPr id="6" name="Textplatzhalter 5">
            <a:extLst>
              <a:ext uri="{FF2B5EF4-FFF2-40B4-BE49-F238E27FC236}">
                <a16:creationId xmlns:a16="http://schemas.microsoft.com/office/drawing/2014/main" id="{9FCF2593-4098-465A-B3A6-3977EF385931}"/>
              </a:ext>
            </a:extLst>
          </p:cNvPr>
          <p:cNvSpPr>
            <a:spLocks noGrp="1"/>
          </p:cNvSpPr>
          <p:nvPr>
            <p:ph type="body" sz="quarter" idx="11" hasCustomPrompt="1"/>
          </p:nvPr>
        </p:nvSpPr>
        <p:spPr>
          <a:xfrm>
            <a:off x="295804" y="379832"/>
            <a:ext cx="8184314" cy="520510"/>
          </a:xfrm>
        </p:spPr>
        <p:txBody>
          <a:bodyPr>
            <a:normAutofit/>
          </a:bodyPr>
          <a:lstStyle>
            <a:lvl1pPr marL="0" indent="0">
              <a:buNone/>
              <a:defRPr sz="1954">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Title </a:t>
            </a:r>
            <a:r>
              <a:rPr lang="de-DE" dirty="0" err="1"/>
              <a:t>of</a:t>
            </a:r>
            <a:r>
              <a:rPr lang="de-DE" dirty="0"/>
              <a:t> </a:t>
            </a:r>
            <a:r>
              <a:rPr lang="de-DE" dirty="0" err="1"/>
              <a:t>the</a:t>
            </a:r>
            <a:r>
              <a:rPr lang="de-DE" dirty="0"/>
              <a:t> </a:t>
            </a:r>
            <a:r>
              <a:rPr lang="de-DE" dirty="0" err="1"/>
              <a:t>document</a:t>
            </a:r>
            <a:endParaRPr lang="de-DE" dirty="0"/>
          </a:p>
        </p:txBody>
      </p:sp>
      <p:pic>
        <p:nvPicPr>
          <p:cNvPr id="7" name="Grafik 6">
            <a:extLst>
              <a:ext uri="{FF2B5EF4-FFF2-40B4-BE49-F238E27FC236}">
                <a16:creationId xmlns:a16="http://schemas.microsoft.com/office/drawing/2014/main" id="{93B28A62-6343-4DAB-9BE0-D55922B08C7E}"/>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9" name="Textplatzhalter 8">
            <a:extLst>
              <a:ext uri="{FF2B5EF4-FFF2-40B4-BE49-F238E27FC236}">
                <a16:creationId xmlns:a16="http://schemas.microsoft.com/office/drawing/2014/main" id="{BFAABB37-F8D9-4D50-940D-5862AB4DC0BA}"/>
              </a:ext>
            </a:extLst>
          </p:cNvPr>
          <p:cNvSpPr>
            <a:spLocks noGrp="1"/>
          </p:cNvSpPr>
          <p:nvPr>
            <p:ph type="body" sz="quarter" idx="12" hasCustomPrompt="1"/>
          </p:nvPr>
        </p:nvSpPr>
        <p:spPr>
          <a:xfrm>
            <a:off x="1772622" y="2121606"/>
            <a:ext cx="9031938" cy="3442958"/>
          </a:xfrm>
        </p:spPr>
        <p:txBody>
          <a:bodyPr>
            <a:normAutofit/>
          </a:bodyPr>
          <a:lstStyle>
            <a:lvl1pPr marL="0" indent="0">
              <a:buNone/>
              <a:tabLst>
                <a:tab pos="1055052" algn="l"/>
              </a:tabLst>
              <a:defRPr sz="5861" cap="all" baseline="0">
                <a:solidFill>
                  <a:schemeClr val="accent1"/>
                </a:solidFill>
              </a:defRPr>
            </a:lvl1pPr>
            <a:lvl2pPr marL="457179" indent="0">
              <a:buNone/>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CH" dirty="0"/>
              <a:t>1	Chapter</a:t>
            </a:r>
            <a:br>
              <a:rPr lang="de-CH" dirty="0"/>
            </a:br>
            <a:endParaRPr lang="de-CH" dirty="0"/>
          </a:p>
        </p:txBody>
      </p:sp>
    </p:spTree>
    <p:extLst>
      <p:ext uri="{BB962C8B-B14F-4D97-AF65-F5344CB8AC3E}">
        <p14:creationId xmlns:p14="http://schemas.microsoft.com/office/powerpoint/2010/main" val="2730650193"/>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pos="7673">
          <p15:clr>
            <a:srgbClr val="FBAE40"/>
          </p15:clr>
        </p15:guide>
        <p15:guide id="4" orient="horz" pos="238">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Body text and image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a:xfrm>
            <a:off x="838200" y="365126"/>
            <a:ext cx="10515602" cy="816904"/>
          </a:xfrm>
        </p:spPr>
        <p:txBody>
          <a:bodyPr>
            <a:noAutofit/>
          </a:bodyPr>
          <a:lstStyle>
            <a:lvl1pPr>
              <a:defRPr>
                <a:solidFill>
                  <a:srgbClr val="1B43BE"/>
                </a:solidFill>
              </a:defRPr>
            </a:lvl1pPr>
          </a:lstStyle>
          <a:p>
            <a:r>
              <a:rPr lang="en-US" dirty="0"/>
              <a:t>Click to add a title</a:t>
            </a:r>
            <a:endParaRPr lang="en-IE" dirty="0"/>
          </a:p>
        </p:txBody>
      </p:sp>
      <p:sp>
        <p:nvSpPr>
          <p:cNvPr id="7" name="Content Placeholder 2">
            <a:extLst>
              <a:ext uri="{FF2B5EF4-FFF2-40B4-BE49-F238E27FC236}">
                <a16:creationId xmlns:a16="http://schemas.microsoft.com/office/drawing/2014/main" id="{4F9DE773-46A1-EE6A-D3DF-FC96DCA4C7CB}"/>
              </a:ext>
            </a:extLst>
          </p:cNvPr>
          <p:cNvSpPr>
            <a:spLocks noGrp="1"/>
          </p:cNvSpPr>
          <p:nvPr>
            <p:ph sz="half" idx="1"/>
          </p:nvPr>
        </p:nvSpPr>
        <p:spPr>
          <a:xfrm>
            <a:off x="838200" y="1847851"/>
            <a:ext cx="4670502" cy="3638549"/>
          </a:xfrm>
          <a:solidFill>
            <a:schemeClr val="accent3">
              <a:lumMod val="20000"/>
              <a:lumOff val="80000"/>
            </a:schemeClr>
          </a:solidFill>
        </p:spPr>
        <p:txBody>
          <a:bodyPr>
            <a:noAutofit/>
          </a:bodyPr>
          <a:lstStyle>
            <a:lvl1pPr marL="0" marR="0" indent="0" algn="l" defTabSz="914400" rtl="0" eaLnBrk="1" fontAlgn="auto" latinLnBrk="0" hangingPunct="1">
              <a:lnSpc>
                <a:spcPct val="90000"/>
              </a:lnSpc>
              <a:spcBef>
                <a:spcPts val="1000"/>
              </a:spcBef>
              <a:spcAft>
                <a:spcPts val="0"/>
              </a:spcAft>
              <a:buClr>
                <a:srgbClr val="1B43BE"/>
              </a:buClr>
              <a:buSzTx/>
              <a:buFont typeface="Arial" panose="020B0604020202020204" pitchFamily="34" charset="0"/>
              <a:buNone/>
              <a:tabLst/>
              <a:defRPr sz="2000">
                <a:solidFill>
                  <a:srgbClr val="13132A"/>
                </a:solidFill>
              </a:defRPr>
            </a:lvl1pPr>
          </a:lstStyle>
          <a:p>
            <a:pPr lvl="0"/>
            <a:r>
              <a:rPr lang="sl-SI"/>
              <a:t>Kliknite za urejanje slogov besedila matrice</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accent3">
              <a:lumMod val="20000"/>
              <a:lumOff val="80000"/>
            </a:schemeClr>
          </a:solidFill>
          <a:ln w="76200">
            <a:noFill/>
          </a:ln>
          <a:effectLst/>
        </p:spPr>
        <p:txBody>
          <a:bodyPr/>
          <a:lstStyle>
            <a:lvl1pPr marL="0" indent="0">
              <a:buNone/>
              <a:defRPr>
                <a:solidFill>
                  <a:srgbClr val="13132A"/>
                </a:solidFill>
              </a:defRPr>
            </a:lvl1pPr>
          </a:lstStyle>
          <a:p>
            <a:r>
              <a:rPr lang="sl-SI"/>
              <a:t>Kliknite ikono, če želite dodati sliko</a:t>
            </a:r>
            <a:endParaRPr lang="en-IE" dirty="0"/>
          </a:p>
        </p:txBody>
      </p:sp>
      <p:sp>
        <p:nvSpPr>
          <p:cNvPr id="3" name="Slide Number Placeholder 5">
            <a:extLst>
              <a:ext uri="{FF2B5EF4-FFF2-40B4-BE49-F238E27FC236}">
                <a16:creationId xmlns:a16="http://schemas.microsoft.com/office/drawing/2014/main" id="{1A974FAE-ED8E-507D-954E-1721DD459916}"/>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tx1"/>
                </a:solidFill>
              </a:rPr>
              <a:pPr algn="l"/>
              <a:t>‹#›</a:t>
            </a:fld>
            <a:endParaRPr lang="en-IE" dirty="0">
              <a:solidFill>
                <a:schemeClr val="tx1"/>
              </a:solidFill>
            </a:endParaRPr>
          </a:p>
        </p:txBody>
      </p:sp>
    </p:spTree>
    <p:extLst>
      <p:ext uri="{BB962C8B-B14F-4D97-AF65-F5344CB8AC3E}">
        <p14:creationId xmlns:p14="http://schemas.microsoft.com/office/powerpoint/2010/main" val="3090501291"/>
      </p:ext>
    </p:extLst>
  </p:cSld>
  <p:clrMapOvr>
    <a:overrideClrMapping bg1="dk1" tx1="lt1" bg2="dk2" tx2="lt2" accent1="accent1" accent2="accent2" accent3="accent3" accent4="accent4" accent5="accent5" accent6="accent6" hlink="hlink" folHlink="folHlink"/>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Body text and image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a:xfrm>
            <a:off x="838200" y="365126"/>
            <a:ext cx="10515602" cy="816904"/>
          </a:xfrm>
        </p:spPr>
        <p:txBody>
          <a:bodyPr>
            <a:noAutofit/>
          </a:bodyPr>
          <a:lstStyle>
            <a:lvl1pPr>
              <a:defRPr>
                <a:solidFill>
                  <a:srgbClr val="1B43BE"/>
                </a:solidFill>
              </a:defRPr>
            </a:lvl1pPr>
          </a:lstStyle>
          <a:p>
            <a:r>
              <a:rPr lang="en-US" dirty="0"/>
              <a:t>Click to add a title</a:t>
            </a:r>
            <a:endParaRPr lang="en-IE" dirty="0"/>
          </a:p>
        </p:txBody>
      </p:sp>
      <p:sp>
        <p:nvSpPr>
          <p:cNvPr id="5" name="Content Placeholder 2">
            <a:extLst>
              <a:ext uri="{FF2B5EF4-FFF2-40B4-BE49-F238E27FC236}">
                <a16:creationId xmlns:a16="http://schemas.microsoft.com/office/drawing/2014/main" id="{CA9BD169-F6A4-2E23-F2D4-B7DED1FC9941}"/>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bg1"/>
                </a:solidFill>
              </a:defRPr>
            </a:lvl1pPr>
          </a:lstStyle>
          <a:p>
            <a:pPr lvl="0"/>
            <a:r>
              <a:rPr lang="sl-SI"/>
              <a:t>Kliknite za urejanje slogov besedila matrice</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hasCustomPrompt="1"/>
          </p:nvPr>
        </p:nvSpPr>
        <p:spPr>
          <a:xfrm>
            <a:off x="6350002" y="1825625"/>
            <a:ext cx="5003800" cy="3638550"/>
          </a:xfrm>
          <a:solidFill>
            <a:schemeClr val="accent2"/>
          </a:solidFill>
          <a:ln w="76200">
            <a:noFill/>
          </a:ln>
          <a:effectLst/>
        </p:spPr>
        <p:txBody>
          <a:bodyPr/>
          <a:lstStyle>
            <a:lvl1pPr marL="0" indent="0">
              <a:buNone/>
              <a:defRPr>
                <a:solidFill>
                  <a:srgbClr val="13132A"/>
                </a:solidFill>
              </a:defRPr>
            </a:lvl1pPr>
          </a:lstStyle>
          <a:p>
            <a:pPr lvl="0"/>
            <a:r>
              <a:rPr lang="fr-FR" dirty="0"/>
              <a:t>Click to </a:t>
            </a:r>
            <a:r>
              <a:rPr lang="fr-FR" dirty="0" err="1"/>
              <a:t>edit</a:t>
            </a:r>
            <a:endParaRPr lang="fr-FR" dirty="0"/>
          </a:p>
        </p:txBody>
      </p:sp>
      <p:sp>
        <p:nvSpPr>
          <p:cNvPr id="6" name="Slide Number Placeholder 5">
            <a:extLst>
              <a:ext uri="{FF2B5EF4-FFF2-40B4-BE49-F238E27FC236}">
                <a16:creationId xmlns:a16="http://schemas.microsoft.com/office/drawing/2014/main" id="{3FDED9F8-B3A3-7632-FB5C-17B99E8E1147}"/>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tx1"/>
                </a:solidFill>
              </a:rPr>
              <a:pPr algn="l"/>
              <a:t>‹#›</a:t>
            </a:fld>
            <a:endParaRPr lang="en-IE" dirty="0">
              <a:solidFill>
                <a:schemeClr val="tx1"/>
              </a:solidFill>
            </a:endParaRPr>
          </a:p>
        </p:txBody>
      </p:sp>
    </p:spTree>
    <p:extLst>
      <p:ext uri="{BB962C8B-B14F-4D97-AF65-F5344CB8AC3E}">
        <p14:creationId xmlns:p14="http://schemas.microsoft.com/office/powerpoint/2010/main" val="3328812726"/>
      </p:ext>
    </p:extLst>
  </p:cSld>
  <p:clrMapOvr>
    <a:overrideClrMapping bg1="dk1" tx1="lt1" bg2="dk2" tx2="lt2" accent1="accent1" accent2="accent2" accent3="accent3" accent4="accent4" accent5="accent5" accent6="accent6" hlink="hlink" folHlink="folHlink"/>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ody text and 4 images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a:xfrm>
            <a:off x="838200" y="365126"/>
            <a:ext cx="10515602" cy="816904"/>
          </a:xfrm>
        </p:spPr>
        <p:txBody>
          <a:bodyPr/>
          <a:lstStyle>
            <a:lvl1pPr>
              <a:defRPr>
                <a:solidFill>
                  <a:srgbClr val="1B43BE"/>
                </a:solidFill>
              </a:defRPr>
            </a:lvl1pPr>
          </a:lstStyle>
          <a:p>
            <a:r>
              <a:rPr lang="en-US" dirty="0"/>
              <a:t>Click to add a title</a:t>
            </a:r>
            <a:endParaRPr lang="en-IE" dirty="0"/>
          </a:p>
        </p:txBody>
      </p:sp>
      <p:sp>
        <p:nvSpPr>
          <p:cNvPr id="3" name="Google Shape;91;p33">
            <a:extLst>
              <a:ext uri="{FF2B5EF4-FFF2-40B4-BE49-F238E27FC236}">
                <a16:creationId xmlns:a16="http://schemas.microsoft.com/office/drawing/2014/main" id="{A9F38C94-2545-ED67-4909-C5A475FCF803}"/>
              </a:ext>
            </a:extLst>
          </p:cNvPr>
          <p:cNvSpPr>
            <a:spLocks noGrp="1"/>
          </p:cNvSpPr>
          <p:nvPr>
            <p:ph type="pic" idx="2"/>
          </p:nvPr>
        </p:nvSpPr>
        <p:spPr>
          <a:xfrm>
            <a:off x="3538332" y="2197664"/>
            <a:ext cx="2461591" cy="1638158"/>
          </a:xfrm>
          <a:prstGeom prst="rect">
            <a:avLst/>
          </a:prstGeom>
          <a:solidFill>
            <a:schemeClr val="accent2"/>
          </a:solidFill>
          <a:ln>
            <a:noFill/>
          </a:ln>
        </p:spPr>
        <p:txBody>
          <a:bodyPr/>
          <a:lstStyle>
            <a:lvl1pPr marL="0" indent="0">
              <a:buNone/>
              <a:defRPr>
                <a:solidFill>
                  <a:srgbClr val="13132A"/>
                </a:solidFill>
              </a:defRPr>
            </a:lvl1pPr>
          </a:lstStyle>
          <a:p>
            <a:r>
              <a:rPr lang="sl-SI"/>
              <a:t>Kliknite ikono, če želite dodati sliko</a:t>
            </a:r>
            <a:endParaRPr lang="en-IE" dirty="0"/>
          </a:p>
        </p:txBody>
      </p:sp>
      <p:sp>
        <p:nvSpPr>
          <p:cNvPr id="10" name="Google Shape;95;p33">
            <a:extLst>
              <a:ext uri="{FF2B5EF4-FFF2-40B4-BE49-F238E27FC236}">
                <a16:creationId xmlns:a16="http://schemas.microsoft.com/office/drawing/2014/main" id="{45EC68E1-18F5-04CB-00B3-F8948F3B4F18}"/>
              </a:ext>
            </a:extLst>
          </p:cNvPr>
          <p:cNvSpPr>
            <a:spLocks noGrp="1"/>
          </p:cNvSpPr>
          <p:nvPr>
            <p:ph type="pic" idx="5"/>
          </p:nvPr>
        </p:nvSpPr>
        <p:spPr>
          <a:xfrm>
            <a:off x="6161035" y="2197663"/>
            <a:ext cx="2461593" cy="1638159"/>
          </a:xfrm>
          <a:prstGeom prst="rect">
            <a:avLst/>
          </a:prstGeom>
          <a:solidFill>
            <a:schemeClr val="accent2"/>
          </a:solidFill>
          <a:ln>
            <a:noFill/>
          </a:ln>
        </p:spPr>
        <p:txBody>
          <a:bodyPr/>
          <a:lstStyle>
            <a:lvl1pPr marL="0" indent="0">
              <a:buNone/>
              <a:defRPr>
                <a:solidFill>
                  <a:srgbClr val="13132A"/>
                </a:solidFill>
              </a:defRPr>
            </a:lvl1pPr>
          </a:lstStyle>
          <a:p>
            <a:r>
              <a:rPr lang="sl-SI"/>
              <a:t>Kliknite ikono, če želite dodati sliko</a:t>
            </a:r>
            <a:endParaRPr lang="en-IE" dirty="0"/>
          </a:p>
        </p:txBody>
      </p:sp>
      <p:sp>
        <p:nvSpPr>
          <p:cNvPr id="13" name="Text Placeholder 12">
            <a:extLst>
              <a:ext uri="{FF2B5EF4-FFF2-40B4-BE49-F238E27FC236}">
                <a16:creationId xmlns:a16="http://schemas.microsoft.com/office/drawing/2014/main" id="{00A4763F-1C9A-B628-1609-DA5C75C90FC9}"/>
              </a:ext>
            </a:extLst>
          </p:cNvPr>
          <p:cNvSpPr>
            <a:spLocks noGrp="1"/>
          </p:cNvSpPr>
          <p:nvPr>
            <p:ph type="body" sz="quarter" idx="10" hasCustomPrompt="1"/>
          </p:nvPr>
        </p:nvSpPr>
        <p:spPr>
          <a:xfrm>
            <a:off x="8802758" y="2197100"/>
            <a:ext cx="2519363" cy="1638300"/>
          </a:xfrm>
        </p:spPr>
        <p:txBody>
          <a:bodyPr/>
          <a:lstStyle>
            <a:lvl1pPr marL="0" indent="0">
              <a:buNone/>
              <a:defRPr>
                <a:solidFill>
                  <a:schemeClr val="bg1"/>
                </a:solidFill>
              </a:defRPr>
            </a:lvl1pPr>
            <a:lvl2pPr marL="457200" indent="0">
              <a:buNone/>
              <a:defRPr/>
            </a:lvl2pPr>
          </a:lstStyle>
          <a:p>
            <a:pPr lvl="0"/>
            <a:r>
              <a:rPr lang="en-US" dirty="0"/>
              <a:t>Click to change the styles of the mask text</a:t>
            </a:r>
            <a:r>
              <a:rPr lang="fr-FR" dirty="0"/>
              <a:t> </a:t>
            </a:r>
          </a:p>
        </p:txBody>
      </p:sp>
      <p:sp>
        <p:nvSpPr>
          <p:cNvPr id="15" name="Google Shape;91;p33">
            <a:extLst>
              <a:ext uri="{FF2B5EF4-FFF2-40B4-BE49-F238E27FC236}">
                <a16:creationId xmlns:a16="http://schemas.microsoft.com/office/drawing/2014/main" id="{0AB5F208-A96D-CEBC-874F-7B719FD86FEB}"/>
              </a:ext>
            </a:extLst>
          </p:cNvPr>
          <p:cNvSpPr>
            <a:spLocks noGrp="1"/>
          </p:cNvSpPr>
          <p:nvPr>
            <p:ph type="pic" idx="11"/>
          </p:nvPr>
        </p:nvSpPr>
        <p:spPr>
          <a:xfrm>
            <a:off x="3538332" y="4031391"/>
            <a:ext cx="2461591" cy="1638158"/>
          </a:xfrm>
          <a:prstGeom prst="rect">
            <a:avLst/>
          </a:prstGeom>
          <a:solidFill>
            <a:schemeClr val="accent2"/>
          </a:solidFill>
          <a:ln>
            <a:noFill/>
          </a:ln>
        </p:spPr>
        <p:txBody>
          <a:bodyPr/>
          <a:lstStyle>
            <a:lvl1pPr marL="0" indent="0">
              <a:buNone/>
              <a:defRPr>
                <a:solidFill>
                  <a:srgbClr val="13132A"/>
                </a:solidFill>
              </a:defRPr>
            </a:lvl1pPr>
          </a:lstStyle>
          <a:p>
            <a:r>
              <a:rPr lang="sl-SI"/>
              <a:t>Kliknite ikono, če želite dodati sliko</a:t>
            </a:r>
            <a:endParaRPr lang="en-IE" dirty="0"/>
          </a:p>
        </p:txBody>
      </p:sp>
      <p:sp>
        <p:nvSpPr>
          <p:cNvPr id="17" name="Google Shape;95;p33">
            <a:extLst>
              <a:ext uri="{FF2B5EF4-FFF2-40B4-BE49-F238E27FC236}">
                <a16:creationId xmlns:a16="http://schemas.microsoft.com/office/drawing/2014/main" id="{0AC28D44-5B34-89F9-D8AB-62E99E380E36}"/>
              </a:ext>
            </a:extLst>
          </p:cNvPr>
          <p:cNvSpPr>
            <a:spLocks noGrp="1"/>
          </p:cNvSpPr>
          <p:nvPr>
            <p:ph type="pic" idx="13"/>
          </p:nvPr>
        </p:nvSpPr>
        <p:spPr>
          <a:xfrm>
            <a:off x="6161035" y="4031390"/>
            <a:ext cx="2461593" cy="1638159"/>
          </a:xfrm>
          <a:prstGeom prst="rect">
            <a:avLst/>
          </a:prstGeom>
          <a:solidFill>
            <a:schemeClr val="accent2"/>
          </a:solidFill>
          <a:ln>
            <a:noFill/>
          </a:ln>
        </p:spPr>
        <p:txBody>
          <a:bodyPr/>
          <a:lstStyle>
            <a:lvl1pPr marL="0" indent="0">
              <a:buNone/>
              <a:defRPr>
                <a:solidFill>
                  <a:srgbClr val="13132A"/>
                </a:solidFill>
              </a:defRPr>
            </a:lvl1pPr>
          </a:lstStyle>
          <a:p>
            <a:r>
              <a:rPr lang="sl-SI"/>
              <a:t>Kliknite ikono, če želite dodati sliko</a:t>
            </a:r>
            <a:endParaRPr lang="en-IE" dirty="0"/>
          </a:p>
        </p:txBody>
      </p:sp>
      <p:sp>
        <p:nvSpPr>
          <p:cNvPr id="18" name="Text Placeholder 12">
            <a:extLst>
              <a:ext uri="{FF2B5EF4-FFF2-40B4-BE49-F238E27FC236}">
                <a16:creationId xmlns:a16="http://schemas.microsoft.com/office/drawing/2014/main" id="{14095A4F-385F-CF4A-5E10-E3628D85F6C8}"/>
              </a:ext>
            </a:extLst>
          </p:cNvPr>
          <p:cNvSpPr>
            <a:spLocks noGrp="1"/>
          </p:cNvSpPr>
          <p:nvPr>
            <p:ph type="body" sz="quarter" idx="14" hasCustomPrompt="1"/>
          </p:nvPr>
        </p:nvSpPr>
        <p:spPr>
          <a:xfrm>
            <a:off x="8802758" y="4030827"/>
            <a:ext cx="2519363" cy="1638300"/>
          </a:xfrm>
        </p:spPr>
        <p:txBody>
          <a:bodyPr/>
          <a:lstStyle>
            <a:lvl1pPr marL="0" indent="0">
              <a:buNone/>
              <a:defRPr>
                <a:solidFill>
                  <a:schemeClr val="bg1"/>
                </a:solidFill>
              </a:defRPr>
            </a:lvl1pPr>
            <a:lvl2pPr marL="457200" indent="0">
              <a:buNone/>
              <a:defRPr/>
            </a:lvl2pPr>
          </a:lstStyle>
          <a:p>
            <a:pPr lvl="0"/>
            <a:r>
              <a:rPr lang="en-US" dirty="0"/>
              <a:t>Click to change the styles of the mask text</a:t>
            </a:r>
            <a:endParaRPr lang="fr-FR" dirty="0"/>
          </a:p>
        </p:txBody>
      </p:sp>
      <p:sp>
        <p:nvSpPr>
          <p:cNvPr id="4" name="Text Placeholder 12">
            <a:extLst>
              <a:ext uri="{FF2B5EF4-FFF2-40B4-BE49-F238E27FC236}">
                <a16:creationId xmlns:a16="http://schemas.microsoft.com/office/drawing/2014/main" id="{092A6C90-A6CE-C107-4350-7906F5FDD7FC}"/>
              </a:ext>
            </a:extLst>
          </p:cNvPr>
          <p:cNvSpPr>
            <a:spLocks noGrp="1"/>
          </p:cNvSpPr>
          <p:nvPr>
            <p:ph type="body" sz="quarter" idx="15" hasCustomPrompt="1"/>
          </p:nvPr>
        </p:nvSpPr>
        <p:spPr>
          <a:xfrm>
            <a:off x="838839" y="2197100"/>
            <a:ext cx="2519363" cy="1638300"/>
          </a:xfrm>
        </p:spPr>
        <p:txBody>
          <a:bodyPr/>
          <a:lstStyle>
            <a:lvl1pPr marL="0" indent="0">
              <a:buNone/>
              <a:defRPr>
                <a:solidFill>
                  <a:schemeClr val="bg1"/>
                </a:solidFill>
              </a:defRPr>
            </a:lvl1pPr>
            <a:lvl2pPr marL="457200" indent="0">
              <a:buNone/>
              <a:defRPr/>
            </a:lvl2pPr>
          </a:lstStyle>
          <a:p>
            <a:pPr lvl="0"/>
            <a:r>
              <a:rPr lang="en-US" dirty="0"/>
              <a:t>Click to change the styles of the mask text</a:t>
            </a:r>
            <a:r>
              <a:rPr lang="fr-FR" dirty="0"/>
              <a:t> </a:t>
            </a:r>
          </a:p>
          <a:p>
            <a:pPr lvl="1"/>
            <a:r>
              <a:rPr lang="fr-FR" dirty="0"/>
              <a:t>Deuxième niveau</a:t>
            </a:r>
          </a:p>
        </p:txBody>
      </p:sp>
      <p:sp>
        <p:nvSpPr>
          <p:cNvPr id="6" name="Text Placeholder 12">
            <a:extLst>
              <a:ext uri="{FF2B5EF4-FFF2-40B4-BE49-F238E27FC236}">
                <a16:creationId xmlns:a16="http://schemas.microsoft.com/office/drawing/2014/main" id="{FA45C4F8-1803-A72B-10DF-5927ABF6E406}"/>
              </a:ext>
            </a:extLst>
          </p:cNvPr>
          <p:cNvSpPr>
            <a:spLocks noGrp="1"/>
          </p:cNvSpPr>
          <p:nvPr>
            <p:ph type="body" sz="quarter" idx="16" hasCustomPrompt="1"/>
          </p:nvPr>
        </p:nvSpPr>
        <p:spPr>
          <a:xfrm>
            <a:off x="838839" y="4030827"/>
            <a:ext cx="2519363" cy="1638300"/>
          </a:xfrm>
        </p:spPr>
        <p:txBody>
          <a:bodyPr/>
          <a:lstStyle>
            <a:lvl1pPr marL="0" indent="0">
              <a:buNone/>
              <a:defRPr>
                <a:solidFill>
                  <a:schemeClr val="bg1"/>
                </a:solidFill>
              </a:defRPr>
            </a:lvl1pPr>
            <a:lvl2pPr marL="457200" indent="0">
              <a:buNone/>
              <a:defRPr/>
            </a:lvl2pPr>
          </a:lstStyle>
          <a:p>
            <a:pPr lvl="0"/>
            <a:r>
              <a:rPr lang="en-US" dirty="0"/>
              <a:t>Click to change the styles of the mask text</a:t>
            </a:r>
            <a:endParaRPr lang="fr-FR" dirty="0"/>
          </a:p>
        </p:txBody>
      </p:sp>
      <p:sp>
        <p:nvSpPr>
          <p:cNvPr id="7" name="Slide Number Placeholder 5">
            <a:extLst>
              <a:ext uri="{FF2B5EF4-FFF2-40B4-BE49-F238E27FC236}">
                <a16:creationId xmlns:a16="http://schemas.microsoft.com/office/drawing/2014/main" id="{894D608C-9F96-C3C3-4D0B-BA1F2A998E84}"/>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tx1"/>
                </a:solidFill>
              </a:rPr>
              <a:pPr algn="l"/>
              <a:t>‹#›</a:t>
            </a:fld>
            <a:endParaRPr lang="en-IE" dirty="0">
              <a:solidFill>
                <a:schemeClr val="tx1"/>
              </a:solidFill>
            </a:endParaRPr>
          </a:p>
        </p:txBody>
      </p:sp>
    </p:spTree>
    <p:extLst>
      <p:ext uri="{BB962C8B-B14F-4D97-AF65-F5344CB8AC3E}">
        <p14:creationId xmlns:p14="http://schemas.microsoft.com/office/powerpoint/2010/main" val="296732050"/>
      </p:ext>
    </p:extLst>
  </p:cSld>
  <p:clrMapOvr>
    <a:overrideClrMapping bg1="dk1" tx1="lt1" bg2="dk2" tx2="lt2" accent1="accent1" accent2="accent2" accent3="accent3" accent4="accent4" accent5="accent5" accent6="accent6" hlink="hlink" folHlink="folHlink"/>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text and big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3C69E51-993B-99C7-EFBF-7C4966ACAE69}"/>
              </a:ext>
            </a:extLst>
          </p:cNvPr>
          <p:cNvSpPr/>
          <p:nvPr userDrawn="1"/>
        </p:nvSpPr>
        <p:spPr>
          <a:xfrm>
            <a:off x="5388429" y="0"/>
            <a:ext cx="6803571" cy="5892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5892799"/>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sl-SI"/>
              <a:t>Kliknite ikono, če želite dodati sliko</a:t>
            </a:r>
            <a:endParaRPr lang="en-IE" dirty="0"/>
          </a:p>
        </p:txBody>
      </p:sp>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a:xfrm>
            <a:off x="3766457" y="589047"/>
            <a:ext cx="7587343" cy="717240"/>
          </a:xfrm>
          <a:solidFill>
            <a:schemeClr val="bg1"/>
          </a:solidFill>
        </p:spPr>
        <p:txBody>
          <a:bodyPr>
            <a:noAutofit/>
          </a:bodyPr>
          <a:lstStyle>
            <a:lvl1pPr>
              <a:defRPr sz="4400">
                <a:solidFill>
                  <a:srgbClr val="1B43BE"/>
                </a:solidFill>
              </a:defRPr>
            </a:lvl1pPr>
          </a:lstStyle>
          <a:p>
            <a:r>
              <a:rPr lang="en-US" dirty="0"/>
              <a:t>Click to add a title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3766457" y="1895333"/>
            <a:ext cx="7587342" cy="3845577"/>
          </a:xfrm>
          <a:solidFill>
            <a:schemeClr val="bg1"/>
          </a:solidFill>
        </p:spPr>
        <p:txBody>
          <a:bodyPr>
            <a:noAutofit/>
          </a:bodyPr>
          <a:lstStyle>
            <a:lvl1pPr>
              <a:buClr>
                <a:srgbClr val="13132A"/>
              </a:buClr>
              <a:defRPr sz="2000"/>
            </a:lvl1pPr>
          </a:lstStyle>
          <a:p>
            <a:pPr lvl="0"/>
            <a:r>
              <a:rPr lang="sl-SI"/>
              <a:t>Kliknite za urejanje slogov besedila matrice</a:t>
            </a:r>
          </a:p>
        </p:txBody>
      </p:sp>
      <p:sp>
        <p:nvSpPr>
          <p:cNvPr id="7" name="Slide Number Placeholder 5">
            <a:extLst>
              <a:ext uri="{FF2B5EF4-FFF2-40B4-BE49-F238E27FC236}">
                <a16:creationId xmlns:a16="http://schemas.microsoft.com/office/drawing/2014/main" id="{13556BB0-9266-0495-2D33-0C92873A453D}"/>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249944322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ext and big photo coloured titl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F035CA-6728-7746-C9FC-81382094BF06}"/>
              </a:ext>
            </a:extLst>
          </p:cNvPr>
          <p:cNvSpPr/>
          <p:nvPr userDrawn="1"/>
        </p:nvSpPr>
        <p:spPr>
          <a:xfrm>
            <a:off x="5388429" y="1"/>
            <a:ext cx="6803571" cy="5901016"/>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5901015"/>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sl-SI"/>
              <a:t>Kliknite ikono, če želite dodati sliko</a:t>
            </a:r>
            <a:endParaRPr lang="en-IE" dirty="0"/>
          </a:p>
        </p:txBody>
      </p:sp>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a:xfrm>
            <a:off x="6215743" y="589046"/>
            <a:ext cx="5138057" cy="1000267"/>
          </a:xfrm>
          <a:noFill/>
        </p:spPr>
        <p:txBody>
          <a:bodyPr lIns="72000" tIns="72000" rIns="72000" bIns="72000">
            <a:noAutofit/>
          </a:bodyPr>
          <a:lstStyle>
            <a:lvl1pPr>
              <a:defRPr sz="4400">
                <a:solidFill>
                  <a:schemeClr val="bg1"/>
                </a:solidFill>
              </a:defRPr>
            </a:lvl1pPr>
          </a:lstStyle>
          <a:p>
            <a:r>
              <a:rPr lang="en-US" dirty="0"/>
              <a:t>Click to add a title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hasCustomPrompt="1"/>
          </p:nvPr>
        </p:nvSpPr>
        <p:spPr>
          <a:xfrm>
            <a:off x="6215743" y="1895333"/>
            <a:ext cx="5138056" cy="3845577"/>
          </a:xfrm>
          <a:noFill/>
        </p:spPr>
        <p:txBody>
          <a:bodyPr>
            <a:noAutofit/>
          </a:bodyPr>
          <a:lstStyle>
            <a:lvl1pPr marL="0" indent="0">
              <a:buClr>
                <a:schemeClr val="bg1"/>
              </a:buClr>
              <a:buSzPct val="150000"/>
              <a:buFont typeface="Arial" panose="020B0604020202020204" pitchFamily="34" charset="0"/>
              <a:buNone/>
              <a:defRPr sz="2000">
                <a:solidFill>
                  <a:schemeClr val="bg1"/>
                </a:solidFill>
              </a:defRPr>
            </a:lvl1pPr>
          </a:lstStyle>
          <a:p>
            <a:pPr lvl="0"/>
            <a:r>
              <a:rPr lang="en-US" dirty="0"/>
              <a:t>Click to edit Master text styles</a:t>
            </a:r>
          </a:p>
        </p:txBody>
      </p:sp>
      <p:sp>
        <p:nvSpPr>
          <p:cNvPr id="8" name="Slide Number Placeholder 5">
            <a:extLst>
              <a:ext uri="{FF2B5EF4-FFF2-40B4-BE49-F238E27FC236}">
                <a16:creationId xmlns:a16="http://schemas.microsoft.com/office/drawing/2014/main" id="{8D67C156-04B8-37EC-7ACE-02B638A10C08}"/>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79689533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text in 2 columns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7773642" y="1"/>
            <a:ext cx="4418358" cy="5901016"/>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sl-SI"/>
              <a:t>Kliknite ikono, če želite dodati sliko</a:t>
            </a:r>
            <a:endParaRPr lang="en-IE" dirty="0"/>
          </a:p>
        </p:txBody>
      </p:sp>
      <p:sp>
        <p:nvSpPr>
          <p:cNvPr id="9" name="Title 1">
            <a:extLst>
              <a:ext uri="{FF2B5EF4-FFF2-40B4-BE49-F238E27FC236}">
                <a16:creationId xmlns:a16="http://schemas.microsoft.com/office/drawing/2014/main" id="{278936A4-CDCB-C345-F71F-92F2A35F2AF4}"/>
              </a:ext>
            </a:extLst>
          </p:cNvPr>
          <p:cNvSpPr>
            <a:spLocks noGrp="1"/>
          </p:cNvSpPr>
          <p:nvPr>
            <p:ph type="title" hasCustomPrompt="1"/>
          </p:nvPr>
        </p:nvSpPr>
        <p:spPr>
          <a:xfrm>
            <a:off x="838200" y="461067"/>
            <a:ext cx="7915275" cy="717240"/>
          </a:xfrm>
          <a:solidFill>
            <a:schemeClr val="bg1"/>
          </a:solidFill>
        </p:spPr>
        <p:txBody>
          <a:bodyPr>
            <a:noAutofit/>
          </a:bodyPr>
          <a:lstStyle>
            <a:lvl1pPr>
              <a:defRPr sz="4400">
                <a:solidFill>
                  <a:srgbClr val="1B43BE"/>
                </a:solidFill>
              </a:defRPr>
            </a:lvl1pPr>
          </a:lstStyle>
          <a:p>
            <a:r>
              <a:rPr lang="en-US" dirty="0"/>
              <a:t>Click to add a title</a:t>
            </a:r>
            <a:endParaRPr lang="en-IE" dirty="0"/>
          </a:p>
        </p:txBody>
      </p:sp>
      <p:sp>
        <p:nvSpPr>
          <p:cNvPr id="6" name="Content Placeholder 2">
            <a:extLst>
              <a:ext uri="{FF2B5EF4-FFF2-40B4-BE49-F238E27FC236}">
                <a16:creationId xmlns:a16="http://schemas.microsoft.com/office/drawing/2014/main" id="{BFE590DB-1C31-60F0-D6F8-A1706796115D}"/>
              </a:ext>
            </a:extLst>
          </p:cNvPr>
          <p:cNvSpPr>
            <a:spLocks noGrp="1"/>
          </p:cNvSpPr>
          <p:nvPr>
            <p:ph sz="half" idx="13"/>
          </p:nvPr>
        </p:nvSpPr>
        <p:spPr>
          <a:xfrm>
            <a:off x="838200" y="1833753"/>
            <a:ext cx="2974761" cy="3638550"/>
          </a:xfrm>
          <a:noFill/>
        </p:spPr>
        <p:txBody>
          <a:bodyPr>
            <a:noAutofit/>
          </a:bodyPr>
          <a:lstStyle>
            <a:lvl1pPr marL="0" indent="0">
              <a:buNone/>
              <a:defRPr sz="2000">
                <a:solidFill>
                  <a:schemeClr val="tx1"/>
                </a:solidFill>
              </a:defRPr>
            </a:lvl1pPr>
          </a:lstStyle>
          <a:p>
            <a:pPr lvl="0"/>
            <a:r>
              <a:rPr lang="sl-SI"/>
              <a:t>Kliknite za urejanje slogov besedila matrice</a:t>
            </a:r>
          </a:p>
        </p:txBody>
      </p:sp>
      <p:sp>
        <p:nvSpPr>
          <p:cNvPr id="4" name="Content Placeholder 2">
            <a:extLst>
              <a:ext uri="{FF2B5EF4-FFF2-40B4-BE49-F238E27FC236}">
                <a16:creationId xmlns:a16="http://schemas.microsoft.com/office/drawing/2014/main" id="{094C5D68-6EAE-4A7A-7185-241C6CF3B9BB}"/>
              </a:ext>
            </a:extLst>
          </p:cNvPr>
          <p:cNvSpPr>
            <a:spLocks noGrp="1"/>
          </p:cNvSpPr>
          <p:nvPr>
            <p:ph sz="half" idx="12"/>
          </p:nvPr>
        </p:nvSpPr>
        <p:spPr>
          <a:xfrm>
            <a:off x="4305921" y="1833753"/>
            <a:ext cx="2974761" cy="3638550"/>
          </a:xfrm>
          <a:noFill/>
        </p:spPr>
        <p:txBody>
          <a:bodyPr>
            <a:noAutofit/>
          </a:bodyPr>
          <a:lstStyle>
            <a:lvl1pPr marL="0" indent="0">
              <a:buNone/>
              <a:defRPr sz="2000">
                <a:solidFill>
                  <a:schemeClr val="tx1"/>
                </a:solidFill>
              </a:defRPr>
            </a:lvl1pPr>
          </a:lstStyle>
          <a:p>
            <a:pPr lvl="0"/>
            <a:r>
              <a:rPr lang="sl-SI"/>
              <a:t>Kliknite za urejanje slogov besedila matrice</a:t>
            </a:r>
          </a:p>
        </p:txBody>
      </p:sp>
      <p:sp>
        <p:nvSpPr>
          <p:cNvPr id="7" name="Slide Number Placeholder 5">
            <a:extLst>
              <a:ext uri="{FF2B5EF4-FFF2-40B4-BE49-F238E27FC236}">
                <a16:creationId xmlns:a16="http://schemas.microsoft.com/office/drawing/2014/main" id="{A7EE73FC-D1E8-0F97-0638-FF8BF60A1BB5}"/>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181158782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3 photos and three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hasCustomPrompt="1"/>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rgbClr val="1B43BE"/>
                </a:solidFill>
                <a:latin typeface="+mj-lt"/>
                <a:ea typeface="+mj-ea"/>
                <a:cs typeface="+mj-cs"/>
              </a:defRPr>
            </a:lvl1pPr>
          </a:lstStyle>
          <a:p>
            <a:r>
              <a:rPr lang="en-US" dirty="0"/>
              <a:t>Click to add a title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hasCustomPrompt="1"/>
          </p:nvPr>
        </p:nvSpPr>
        <p:spPr>
          <a:xfrm>
            <a:off x="872591" y="1571394"/>
            <a:ext cx="3008502" cy="2763002"/>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rgbClr val="13132A"/>
                </a:solidFill>
              </a:defRPr>
            </a:lvl1pPr>
          </a:lstStyle>
          <a:p>
            <a:r>
              <a:rPr lang="en-US" dirty="0"/>
              <a:t>Click on the icon to add an image</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p:spPr>
        <p:txBody>
          <a:bodyPr>
            <a:noAutofit/>
          </a:bodyPr>
          <a:lstStyle>
            <a:lvl1pPr marL="0" indent="0">
              <a:buNone/>
              <a:defRPr/>
            </a:lvl1pPr>
          </a:lstStyle>
          <a:p>
            <a:pPr lvl="0"/>
            <a:r>
              <a:rPr lang="sl-SI"/>
              <a:t>Kliknite za urejanje slogov besedila matrice</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rgbClr val="13132A"/>
                </a:solidFill>
              </a:defRPr>
            </a:lvl1pPr>
          </a:lstStyle>
          <a:p>
            <a:r>
              <a:rPr lang="sl-SI"/>
              <a:t>Kliknite ikono, če želite dodati sliko</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p:spPr>
        <p:txBody>
          <a:bodyPr>
            <a:noAutofit/>
          </a:bodyPr>
          <a:lstStyle>
            <a:lvl1pPr marL="0" indent="0">
              <a:buNone/>
              <a:defRPr/>
            </a:lvl1pPr>
          </a:lstStyle>
          <a:p>
            <a:pPr lvl="0"/>
            <a:r>
              <a:rPr lang="sl-SI"/>
              <a:t>Kliknite za urejanje slogov besedila matrice</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rgbClr val="13132A"/>
                </a:solidFill>
              </a:defRPr>
            </a:lvl1pPr>
          </a:lstStyle>
          <a:p>
            <a:r>
              <a:rPr lang="sl-SI"/>
              <a:t>Kliknite ikono, če želite dodati sliko</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p:spPr>
        <p:txBody>
          <a:bodyPr>
            <a:noAutofit/>
          </a:bodyPr>
          <a:lstStyle>
            <a:lvl1pPr marL="0" indent="0">
              <a:buNone/>
              <a:defRPr/>
            </a:lvl1pPr>
          </a:lstStyle>
          <a:p>
            <a:pPr lvl="0"/>
            <a:r>
              <a:rPr lang="sl-SI"/>
              <a:t>Kliknite za urejanje slogov besedila matrice</a:t>
            </a:r>
          </a:p>
        </p:txBody>
      </p:sp>
      <p:sp>
        <p:nvSpPr>
          <p:cNvPr id="2" name="Slide Number Placeholder 5">
            <a:extLst>
              <a:ext uri="{FF2B5EF4-FFF2-40B4-BE49-F238E27FC236}">
                <a16:creationId xmlns:a16="http://schemas.microsoft.com/office/drawing/2014/main" id="{7DF9F53A-3B82-7484-5642-1584D75101C6}"/>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5759594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3 photos and three coloured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hasCustomPrompt="1"/>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rgbClr val="1B43BE"/>
                </a:solidFill>
                <a:latin typeface="+mj-lt"/>
                <a:ea typeface="+mj-ea"/>
                <a:cs typeface="+mj-cs"/>
              </a:defRPr>
            </a:lvl1pPr>
          </a:lstStyle>
          <a:p>
            <a:r>
              <a:rPr lang="en-US" dirty="0"/>
              <a:t>Click to add a title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rgbClr val="13132A"/>
                </a:solidFill>
              </a:defRPr>
            </a:lvl1pPr>
          </a:lstStyle>
          <a:p>
            <a:r>
              <a:rPr lang="sl-SI"/>
              <a:t>Kliknite ikono, če želite dodati sliko</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a:solidFill>
            <a:srgbClr val="1B43BE"/>
          </a:solidFill>
        </p:spPr>
        <p:txBody>
          <a:bodyPr>
            <a:noAutofit/>
          </a:bodyPr>
          <a:lstStyle>
            <a:lvl1pPr marL="0" indent="0">
              <a:buNone/>
              <a:defRPr>
                <a:solidFill>
                  <a:schemeClr val="bg1"/>
                </a:solidFill>
              </a:defRPr>
            </a:lvl1pPr>
          </a:lstStyle>
          <a:p>
            <a:pPr lvl="0"/>
            <a:r>
              <a:rPr lang="sl-SI"/>
              <a:t>Kliknite za urejanje slogov besedila matrice</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rgbClr val="13132A"/>
                </a:solidFill>
              </a:defRPr>
            </a:lvl1pPr>
          </a:lstStyle>
          <a:p>
            <a:r>
              <a:rPr lang="sl-SI"/>
              <a:t>Kliknite ikono, če želite dodati sliko</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a:solidFill>
            <a:srgbClr val="1B43BE"/>
          </a:solidFill>
        </p:spPr>
        <p:txBody>
          <a:bodyPr>
            <a:noAutofit/>
          </a:bodyPr>
          <a:lstStyle>
            <a:lvl1pPr marL="0" indent="0">
              <a:buNone/>
              <a:defRPr>
                <a:solidFill>
                  <a:schemeClr val="bg1"/>
                </a:solidFill>
              </a:defRPr>
            </a:lvl1pPr>
          </a:lstStyle>
          <a:p>
            <a:pPr lvl="0"/>
            <a:r>
              <a:rPr lang="sl-SI"/>
              <a:t>Kliknite za urejanje slogov besedila matrice</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rgbClr val="13132A"/>
                </a:solidFill>
              </a:defRPr>
            </a:lvl1pPr>
          </a:lstStyle>
          <a:p>
            <a:r>
              <a:rPr lang="sl-SI"/>
              <a:t>Kliknite ikono, če želite dodati sliko</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a:solidFill>
            <a:srgbClr val="1B43BE"/>
          </a:solidFill>
        </p:spPr>
        <p:txBody>
          <a:bodyPr>
            <a:noAutofit/>
          </a:bodyPr>
          <a:lstStyle>
            <a:lvl1pPr marL="0" indent="0">
              <a:buNone/>
              <a:defRPr>
                <a:solidFill>
                  <a:schemeClr val="bg1"/>
                </a:solidFill>
              </a:defRPr>
            </a:lvl1pPr>
          </a:lstStyle>
          <a:p>
            <a:pPr lvl="0"/>
            <a:r>
              <a:rPr lang="sl-SI"/>
              <a:t>Kliknite za urejanje slogov besedila matrice</a:t>
            </a:r>
          </a:p>
        </p:txBody>
      </p:sp>
      <p:sp>
        <p:nvSpPr>
          <p:cNvPr id="6" name="Slide Number Placeholder 5">
            <a:extLst>
              <a:ext uri="{FF2B5EF4-FFF2-40B4-BE49-F238E27FC236}">
                <a16:creationId xmlns:a16="http://schemas.microsoft.com/office/drawing/2014/main" id="{0D0699B1-2539-3C9F-AB5D-99724D432544}"/>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245503483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Text and a coloured text box">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30C1291-4A16-4E7F-D6F2-0662C6CCE1C1}"/>
              </a:ext>
            </a:extLst>
          </p:cNvPr>
          <p:cNvSpPr>
            <a:spLocks noGrp="1"/>
          </p:cNvSpPr>
          <p:nvPr>
            <p:ph type="title" hasCustomPrompt="1"/>
          </p:nvPr>
        </p:nvSpPr>
        <p:spPr>
          <a:xfrm>
            <a:off x="838200" y="365126"/>
            <a:ext cx="10515600" cy="816904"/>
          </a:xfrm>
        </p:spPr>
        <p:txBody>
          <a:bodyPr>
            <a:noAutofit/>
          </a:bodyPr>
          <a:lstStyle>
            <a:lvl1pPr>
              <a:defRPr/>
            </a:lvl1pPr>
          </a:lstStyle>
          <a:p>
            <a:r>
              <a:rPr lang="en-US" dirty="0"/>
              <a:t>Click to add a title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38200" y="1706136"/>
            <a:ext cx="4840275" cy="3463179"/>
          </a:xfrm>
          <a:prstGeom prst="rect">
            <a:avLst/>
          </a:prstGeom>
          <a:solidFill>
            <a:schemeClr val="accent2"/>
          </a:solidFill>
          <a:ln w="28575" cap="flat" cmpd="sng">
            <a:noFill/>
            <a:prstDash val="solid"/>
            <a:round/>
            <a:headEnd type="none" w="sm" len="sm"/>
            <a:tailEnd type="none" w="sm" len="sm"/>
          </a:ln>
        </p:spPr>
        <p:txBody>
          <a:bodyPr/>
          <a:lstStyle>
            <a:lvl1pPr marL="0" indent="0">
              <a:buNone/>
              <a:defRPr>
                <a:solidFill>
                  <a:srgbClr val="13132A"/>
                </a:solidFill>
              </a:defRPr>
            </a:lvl1pPr>
          </a:lstStyle>
          <a:p>
            <a:r>
              <a:rPr lang="sl-SI"/>
              <a:t>Kliknite ikono, če želite dodati sliko</a:t>
            </a:r>
            <a:endParaRPr lang="en-IE" dirty="0"/>
          </a:p>
        </p:txBody>
      </p:sp>
      <p:sp>
        <p:nvSpPr>
          <p:cNvPr id="8" name="Content Placeholder 2">
            <a:extLst>
              <a:ext uri="{FF2B5EF4-FFF2-40B4-BE49-F238E27FC236}">
                <a16:creationId xmlns:a16="http://schemas.microsoft.com/office/drawing/2014/main" id="{621CCFCC-12CB-E276-21C2-DAA2C8D36EC9}"/>
              </a:ext>
            </a:extLst>
          </p:cNvPr>
          <p:cNvSpPr>
            <a:spLocks noGrp="1"/>
          </p:cNvSpPr>
          <p:nvPr>
            <p:ph sz="half" idx="19"/>
          </p:nvPr>
        </p:nvSpPr>
        <p:spPr>
          <a:xfrm>
            <a:off x="6393779" y="1706137"/>
            <a:ext cx="4960021" cy="3463178"/>
          </a:xfrm>
          <a:solidFill>
            <a:srgbClr val="1B43BE"/>
          </a:solidFill>
        </p:spPr>
        <p:txBody>
          <a:bodyPr>
            <a:noAutofit/>
          </a:bodyPr>
          <a:lstStyle>
            <a:lvl1pPr marL="0" indent="0">
              <a:buNone/>
              <a:defRPr sz="2000">
                <a:solidFill>
                  <a:schemeClr val="bg1"/>
                </a:solidFill>
              </a:defRPr>
            </a:lvl1pPr>
          </a:lstStyle>
          <a:p>
            <a:pPr lvl="0"/>
            <a:r>
              <a:rPr lang="sl-SI"/>
              <a:t>Kliknite za urejanje slogov besedila matrice</a:t>
            </a:r>
          </a:p>
        </p:txBody>
      </p:sp>
      <p:sp>
        <p:nvSpPr>
          <p:cNvPr id="2" name="Slide Number Placeholder 5">
            <a:extLst>
              <a:ext uri="{FF2B5EF4-FFF2-40B4-BE49-F238E27FC236}">
                <a16:creationId xmlns:a16="http://schemas.microsoft.com/office/drawing/2014/main" id="{561741FC-A32B-690B-5BEB-76A78FA66598}"/>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387026132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Quote positive log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2AF7B-3A7E-8763-817E-DD321C64A6B1}"/>
              </a:ext>
            </a:extLst>
          </p:cNvPr>
          <p:cNvSpPr>
            <a:spLocks noGrp="1"/>
          </p:cNvSpPr>
          <p:nvPr>
            <p:ph type="pic" sz="quarter" idx="11"/>
          </p:nvPr>
        </p:nvSpPr>
        <p:spPr>
          <a:xfrm>
            <a:off x="0" y="0"/>
            <a:ext cx="12238038" cy="6858000"/>
          </a:xfrm>
          <a:solidFill>
            <a:schemeClr val="accent2"/>
          </a:solidFill>
        </p:spPr>
        <p:txBody>
          <a:bodyPr/>
          <a:lstStyle>
            <a:lvl1pPr marL="0" indent="0">
              <a:buNone/>
              <a:defRPr>
                <a:solidFill>
                  <a:srgbClr val="13132A"/>
                </a:solidFill>
              </a:defRPr>
            </a:lvl1pPr>
          </a:lstStyle>
          <a:p>
            <a:r>
              <a:rPr lang="sl-SI"/>
              <a:t>Kliknite ikono, če želite dodati sliko</a:t>
            </a:r>
            <a:endParaRPr lang="en-IE" dirty="0"/>
          </a:p>
        </p:txBody>
      </p:sp>
      <p:sp>
        <p:nvSpPr>
          <p:cNvPr id="8" name="Content Placeholder 7">
            <a:extLst>
              <a:ext uri="{FF2B5EF4-FFF2-40B4-BE49-F238E27FC236}">
                <a16:creationId xmlns:a16="http://schemas.microsoft.com/office/drawing/2014/main" id="{68A2B82B-3461-6DA2-3E41-F3AC81391822}"/>
              </a:ext>
            </a:extLst>
          </p:cNvPr>
          <p:cNvSpPr>
            <a:spLocks noGrp="1"/>
          </p:cNvSpPr>
          <p:nvPr>
            <p:ph sz="quarter" idx="12"/>
          </p:nvPr>
        </p:nvSpPr>
        <p:spPr>
          <a:xfrm>
            <a:off x="0" y="994438"/>
            <a:ext cx="6096000" cy="4521200"/>
          </a:xfrm>
          <a:solidFill>
            <a:srgbClr val="1B43BE"/>
          </a:solidFill>
        </p:spPr>
        <p:txBody>
          <a:bodyPr lIns="504000" anchor="ctr">
            <a:noAutofit/>
          </a:bodyPr>
          <a:lstStyle>
            <a:lvl1pPr marL="0" indent="0">
              <a:buNone/>
              <a:defRPr/>
            </a:lvl1pPr>
            <a:lvl2pPr marL="457200" indent="0">
              <a:buNone/>
              <a:defRPr lang="en-US" sz="2400" b="1" i="1" kern="1200" dirty="0">
                <a:solidFill>
                  <a:schemeClr val="bg1"/>
                </a:solidFill>
                <a:latin typeface="+mn-lt"/>
                <a:ea typeface="+mn-ea"/>
                <a:cs typeface="+mn-cs"/>
              </a:defRPr>
            </a:lvl2pPr>
          </a:lstStyle>
          <a:p>
            <a:pPr lvl="0"/>
            <a:r>
              <a:rPr lang="sl-SI"/>
              <a:t>Kliknite za urejanje slogov besedila matrice</a:t>
            </a:r>
          </a:p>
        </p:txBody>
      </p:sp>
      <p:pic>
        <p:nvPicPr>
          <p:cNvPr id="13" name="Google Shape;66;p29" descr="Quote">
            <a:extLst>
              <a:ext uri="{FF2B5EF4-FFF2-40B4-BE49-F238E27FC236}">
                <a16:creationId xmlns:a16="http://schemas.microsoft.com/office/drawing/2014/main" id="{2BA61D73-E039-6C69-A4A9-27D86CB30D1D}"/>
              </a:ext>
            </a:extLst>
          </p:cNvPr>
          <p:cNvPicPr preferRelativeResize="0"/>
          <p:nvPr/>
        </p:nvPicPr>
        <p:blipFill rotWithShape="1">
          <a:blip r:embed="rId2">
            <a:alphaModFix/>
            <a:biLevel thresh="50000"/>
          </a:blip>
          <a:srcRect/>
          <a:stretch/>
        </p:blipFill>
        <p:spPr>
          <a:xfrm rot="10800000">
            <a:off x="5370789" y="4838925"/>
            <a:ext cx="989729" cy="989729"/>
          </a:xfrm>
          <a:prstGeom prst="rect">
            <a:avLst/>
          </a:prstGeom>
          <a:noFill/>
          <a:ln>
            <a:noFill/>
          </a:ln>
        </p:spPr>
      </p:pic>
      <p:sp>
        <p:nvSpPr>
          <p:cNvPr id="2" name="Rectangle 1">
            <a:extLst>
              <a:ext uri="{FF2B5EF4-FFF2-40B4-BE49-F238E27FC236}">
                <a16:creationId xmlns:a16="http://schemas.microsoft.com/office/drawing/2014/main" id="{DBE6877F-5462-833D-FDD9-93910BA0F783}"/>
              </a:ext>
            </a:extLst>
          </p:cNvPr>
          <p:cNvSpPr/>
          <p:nvPr userDrawn="1"/>
        </p:nvSpPr>
        <p:spPr>
          <a:xfrm>
            <a:off x="0" y="5902779"/>
            <a:ext cx="12238038"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3" name="Graphique 2">
            <a:extLst>
              <a:ext uri="{FF2B5EF4-FFF2-40B4-BE49-F238E27FC236}">
                <a16:creationId xmlns:a16="http://schemas.microsoft.com/office/drawing/2014/main" id="{F0ADD2BE-D6EA-C62D-BBAD-1498CC400BD5}"/>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0695438" y="6050621"/>
            <a:ext cx="1030833" cy="569019"/>
          </a:xfrm>
          <a:prstGeom prst="rect">
            <a:avLst/>
          </a:prstGeom>
        </p:spPr>
      </p:pic>
      <p:pic>
        <p:nvPicPr>
          <p:cNvPr id="4" name="Graphique 20">
            <a:extLst>
              <a:ext uri="{FF2B5EF4-FFF2-40B4-BE49-F238E27FC236}">
                <a16:creationId xmlns:a16="http://schemas.microsoft.com/office/drawing/2014/main" id="{41BBF2C6-7AF4-8720-FE58-150742F05788}"/>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77590" y="5954667"/>
            <a:ext cx="1813806" cy="899762"/>
          </a:xfrm>
          <a:prstGeom prst="rect">
            <a:avLst/>
          </a:prstGeom>
        </p:spPr>
      </p:pic>
      <p:sp>
        <p:nvSpPr>
          <p:cNvPr id="5" name="Graphique 42">
            <a:extLst>
              <a:ext uri="{FF2B5EF4-FFF2-40B4-BE49-F238E27FC236}">
                <a16:creationId xmlns:a16="http://schemas.microsoft.com/office/drawing/2014/main" id="{8ACBE864-5D61-17B1-BD69-3D71B35AD9B2}"/>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7" name="Graphique 45">
            <a:extLst>
              <a:ext uri="{FF2B5EF4-FFF2-40B4-BE49-F238E27FC236}">
                <a16:creationId xmlns:a16="http://schemas.microsoft.com/office/drawing/2014/main" id="{85C39CD1-71BA-7AFF-776F-27DB57986F96}"/>
              </a:ext>
            </a:extLst>
          </p:cNvPr>
          <p:cNvSpPr/>
          <p:nvPr userDrawn="1"/>
        </p:nvSpPr>
        <p:spPr>
          <a:xfrm>
            <a:off x="7180500" y="622392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Graphique 48">
            <a:extLst>
              <a:ext uri="{FF2B5EF4-FFF2-40B4-BE49-F238E27FC236}">
                <a16:creationId xmlns:a16="http://schemas.microsoft.com/office/drawing/2014/main" id="{5D3780B6-5BDB-6391-41FE-72FE87F45391}"/>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raphique 51">
            <a:extLst>
              <a:ext uri="{FF2B5EF4-FFF2-40B4-BE49-F238E27FC236}">
                <a16:creationId xmlns:a16="http://schemas.microsoft.com/office/drawing/2014/main" id="{CEBBD85A-E00D-0555-59C4-76869F067049}"/>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Ellipse 30">
            <a:extLst>
              <a:ext uri="{FF2B5EF4-FFF2-40B4-BE49-F238E27FC236}">
                <a16:creationId xmlns:a16="http://schemas.microsoft.com/office/drawing/2014/main" id="{BE2AD976-FA7F-05EB-F4F9-D3963CB38556}"/>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3" name="Ellipse 31">
            <a:extLst>
              <a:ext uri="{FF2B5EF4-FFF2-40B4-BE49-F238E27FC236}">
                <a16:creationId xmlns:a16="http://schemas.microsoft.com/office/drawing/2014/main" id="{FC451188-7144-31F7-19B5-9FDC4153831D}"/>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4" name="Ellipse 32">
            <a:extLst>
              <a:ext uri="{FF2B5EF4-FFF2-40B4-BE49-F238E27FC236}">
                <a16:creationId xmlns:a16="http://schemas.microsoft.com/office/drawing/2014/main" id="{4674AEFC-F5A7-0DD0-7345-51FF44338142}"/>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5" name="Ellipse 33">
            <a:extLst>
              <a:ext uri="{FF2B5EF4-FFF2-40B4-BE49-F238E27FC236}">
                <a16:creationId xmlns:a16="http://schemas.microsoft.com/office/drawing/2014/main" id="{95E29D7B-8379-4B9F-92CD-5E4A550147BD}"/>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6" name="Graphique 42">
            <a:extLst>
              <a:ext uri="{FF2B5EF4-FFF2-40B4-BE49-F238E27FC236}">
                <a16:creationId xmlns:a16="http://schemas.microsoft.com/office/drawing/2014/main" id="{15C4CE78-A345-DE0B-598A-B1E0B71C972C}"/>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7" name="Ellipse 39">
            <a:extLst>
              <a:ext uri="{FF2B5EF4-FFF2-40B4-BE49-F238E27FC236}">
                <a16:creationId xmlns:a16="http://schemas.microsoft.com/office/drawing/2014/main" id="{FA4FB577-6F18-DFB8-F1A7-7F01A6E95AAE}"/>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8" name="Ellipse 40">
            <a:extLst>
              <a:ext uri="{FF2B5EF4-FFF2-40B4-BE49-F238E27FC236}">
                <a16:creationId xmlns:a16="http://schemas.microsoft.com/office/drawing/2014/main" id="{D0B99776-6E65-708D-0741-A1D45E01C9F6}"/>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9" name="Graphique 45">
            <a:extLst>
              <a:ext uri="{FF2B5EF4-FFF2-40B4-BE49-F238E27FC236}">
                <a16:creationId xmlns:a16="http://schemas.microsoft.com/office/drawing/2014/main" id="{F0D3ADBB-52DF-E0A6-BB70-753B575D8A0F}"/>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Ellipse 44">
            <a:extLst>
              <a:ext uri="{FF2B5EF4-FFF2-40B4-BE49-F238E27FC236}">
                <a16:creationId xmlns:a16="http://schemas.microsoft.com/office/drawing/2014/main" id="{7BB45BE7-FDFA-4901-DEAD-95040E37A182}"/>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1" name="Ellipse 45">
            <a:extLst>
              <a:ext uri="{FF2B5EF4-FFF2-40B4-BE49-F238E27FC236}">
                <a16:creationId xmlns:a16="http://schemas.microsoft.com/office/drawing/2014/main" id="{2393DE5E-540C-8A9B-B036-6D3262C63618}"/>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2" name="Ellipse 46">
            <a:extLst>
              <a:ext uri="{FF2B5EF4-FFF2-40B4-BE49-F238E27FC236}">
                <a16:creationId xmlns:a16="http://schemas.microsoft.com/office/drawing/2014/main" id="{F7ADED04-2DE1-7FF3-627C-75F46C39E116}"/>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3" name="Ellipse 47">
            <a:extLst>
              <a:ext uri="{FF2B5EF4-FFF2-40B4-BE49-F238E27FC236}">
                <a16:creationId xmlns:a16="http://schemas.microsoft.com/office/drawing/2014/main" id="{92DE112A-A76D-5895-426D-9A7152310B21}"/>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0" name="Slide Number Placeholder 5">
            <a:extLst>
              <a:ext uri="{FF2B5EF4-FFF2-40B4-BE49-F238E27FC236}">
                <a16:creationId xmlns:a16="http://schemas.microsoft.com/office/drawing/2014/main" id="{7E4B8889-FDEE-6D86-6B12-D9616E319E6B}"/>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1252831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10" name="Foliennummernplatzhalter 9">
            <a:extLst>
              <a:ext uri="{FF2B5EF4-FFF2-40B4-BE49-F238E27FC236}">
                <a16:creationId xmlns:a16="http://schemas.microsoft.com/office/drawing/2014/main" id="{2D64026F-2526-492B-8BDE-8C1FEB84835F}"/>
              </a:ext>
            </a:extLst>
          </p:cNvPr>
          <p:cNvSpPr>
            <a:spLocks noGrp="1"/>
          </p:cNvSpPr>
          <p:nvPr>
            <p:ph type="sldNum" sz="quarter" idx="14"/>
          </p:nvPr>
        </p:nvSpPr>
        <p:spPr/>
        <p:txBody>
          <a:bodyPr/>
          <a:lstStyle/>
          <a:p>
            <a:fld id="{79010F47-8DA2-4C41-BCA8-3C002502DF7A}" type="slidenum">
              <a:rPr lang="de-CH" smtClean="0"/>
              <a:t>‹#›</a:t>
            </a:fld>
            <a:endParaRPr lang="de-CH"/>
          </a:p>
        </p:txBody>
      </p:sp>
      <p:pic>
        <p:nvPicPr>
          <p:cNvPr id="6" name="Grafik 5">
            <a:extLst>
              <a:ext uri="{FF2B5EF4-FFF2-40B4-BE49-F238E27FC236}">
                <a16:creationId xmlns:a16="http://schemas.microsoft.com/office/drawing/2014/main" id="{B5E320FE-38CE-45F5-8455-BA982FF3E3AA}"/>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74431"/>
            <a:ext cx="2215779" cy="519338"/>
          </a:xfrm>
          <a:prstGeom prst="rect">
            <a:avLst/>
          </a:prstGeom>
        </p:spPr>
      </p:pic>
      <p:sp>
        <p:nvSpPr>
          <p:cNvPr id="4" name="Textplatzhalter 3">
            <a:extLst>
              <a:ext uri="{FF2B5EF4-FFF2-40B4-BE49-F238E27FC236}">
                <a16:creationId xmlns:a16="http://schemas.microsoft.com/office/drawing/2014/main" id="{0B04D301-690C-43CE-9CF8-A9DA562AF2F5}"/>
              </a:ext>
            </a:extLst>
          </p:cNvPr>
          <p:cNvSpPr>
            <a:spLocks noGrp="1"/>
          </p:cNvSpPr>
          <p:nvPr>
            <p:ph type="body" sz="quarter" idx="15" hasCustomPrompt="1"/>
          </p:nvPr>
        </p:nvSpPr>
        <p:spPr>
          <a:xfrm>
            <a:off x="295804" y="379832"/>
            <a:ext cx="8184314" cy="520510"/>
          </a:xfrm>
        </p:spPr>
        <p:txBody>
          <a:bodyPr>
            <a:normAutofit/>
          </a:bodyPr>
          <a:lstStyle>
            <a:lvl1pPr marL="0" indent="0">
              <a:buNone/>
              <a:defRPr sz="1954">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Title </a:t>
            </a:r>
            <a:r>
              <a:rPr lang="de-DE" dirty="0" err="1"/>
              <a:t>of</a:t>
            </a:r>
            <a:r>
              <a:rPr lang="de-DE" dirty="0"/>
              <a:t> </a:t>
            </a:r>
            <a:r>
              <a:rPr lang="de-DE" dirty="0" err="1"/>
              <a:t>the</a:t>
            </a:r>
            <a:r>
              <a:rPr lang="de-DE" dirty="0"/>
              <a:t> </a:t>
            </a:r>
            <a:r>
              <a:rPr lang="de-DE" dirty="0" err="1"/>
              <a:t>document</a:t>
            </a:r>
            <a:endParaRPr lang="de-DE" dirty="0"/>
          </a:p>
        </p:txBody>
      </p:sp>
      <p:sp>
        <p:nvSpPr>
          <p:cNvPr id="9" name="Textplatzhalter 8">
            <a:extLst>
              <a:ext uri="{FF2B5EF4-FFF2-40B4-BE49-F238E27FC236}">
                <a16:creationId xmlns:a16="http://schemas.microsoft.com/office/drawing/2014/main" id="{82A92653-EE25-48C7-87DC-0ACEB0C09695}"/>
              </a:ext>
            </a:extLst>
          </p:cNvPr>
          <p:cNvSpPr>
            <a:spLocks noGrp="1"/>
          </p:cNvSpPr>
          <p:nvPr>
            <p:ph type="body" sz="quarter" idx="16"/>
          </p:nvPr>
        </p:nvSpPr>
        <p:spPr>
          <a:xfrm>
            <a:off x="1772623" y="2023901"/>
            <a:ext cx="8972233" cy="3621309"/>
          </a:xfrm>
        </p:spPr>
        <p:txBody>
          <a:bodyPr>
            <a:normAutofit/>
          </a:bodyPr>
          <a:lstStyle>
            <a:lvl1pPr marL="351684" indent="-351684">
              <a:spcBef>
                <a:spcPts val="586"/>
              </a:spcBef>
              <a:defRPr sz="2345">
                <a:solidFill>
                  <a:schemeClr val="bg1"/>
                </a:solidFill>
              </a:defRPr>
            </a:lvl1pPr>
            <a:lvl2pPr>
              <a:defRPr sz="2735">
                <a:solidFill>
                  <a:schemeClr val="bg1"/>
                </a:solidFill>
              </a:defRPr>
            </a:lvl2pPr>
            <a:lvl3pPr>
              <a:defRPr sz="2345">
                <a:solidFill>
                  <a:schemeClr val="bg1"/>
                </a:solidFill>
              </a:defRPr>
            </a:lvl3pPr>
            <a:lvl4pPr>
              <a:defRPr sz="1954">
                <a:solidFill>
                  <a:schemeClr val="bg1"/>
                </a:solidFill>
              </a:defRPr>
            </a:lvl4pPr>
            <a:lvl5pPr>
              <a:defRPr sz="1954">
                <a:solidFill>
                  <a:schemeClr val="bg1"/>
                </a:solidFill>
              </a:defRPr>
            </a:lvl5pPr>
          </a:lstStyle>
          <a:p>
            <a:pPr lvl="0"/>
            <a:r>
              <a:rPr lang="de-DE" dirty="0"/>
              <a:t>Mastertextformat bearbeiten</a:t>
            </a:r>
          </a:p>
        </p:txBody>
      </p:sp>
    </p:spTree>
    <p:extLst>
      <p:ext uri="{BB962C8B-B14F-4D97-AF65-F5344CB8AC3E}">
        <p14:creationId xmlns:p14="http://schemas.microsoft.com/office/powerpoint/2010/main" val="248406724"/>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orient="horz" pos="238">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Quote negative logo">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16039EEF-B8E6-4383-4827-068F0611752D}"/>
              </a:ext>
            </a:extLst>
          </p:cNvPr>
          <p:cNvSpPr>
            <a:spLocks noGrp="1"/>
          </p:cNvSpPr>
          <p:nvPr>
            <p:ph type="pic" sz="quarter" idx="11"/>
          </p:nvPr>
        </p:nvSpPr>
        <p:spPr>
          <a:xfrm>
            <a:off x="0" y="0"/>
            <a:ext cx="12238038" cy="6868274"/>
          </a:xfrm>
          <a:solidFill>
            <a:srgbClr val="F6BBC6"/>
          </a:solidFill>
        </p:spPr>
        <p:txBody>
          <a:bodyPr/>
          <a:lstStyle>
            <a:lvl1pPr marL="0" indent="0">
              <a:buNone/>
              <a:defRPr>
                <a:solidFill>
                  <a:srgbClr val="1B43BE"/>
                </a:solidFill>
              </a:defRPr>
            </a:lvl1pPr>
          </a:lstStyle>
          <a:p>
            <a:r>
              <a:rPr lang="sl-SI"/>
              <a:t>Kliknite ikono, če želite dodati sliko</a:t>
            </a:r>
            <a:endParaRPr lang="en-IE" dirty="0"/>
          </a:p>
        </p:txBody>
      </p:sp>
      <p:sp>
        <p:nvSpPr>
          <p:cNvPr id="7" name="Content Placeholder 7">
            <a:extLst>
              <a:ext uri="{FF2B5EF4-FFF2-40B4-BE49-F238E27FC236}">
                <a16:creationId xmlns:a16="http://schemas.microsoft.com/office/drawing/2014/main" id="{1BE876A1-64BE-0A6D-B28E-A01C8883D1FD}"/>
              </a:ext>
            </a:extLst>
          </p:cNvPr>
          <p:cNvSpPr>
            <a:spLocks noGrp="1"/>
          </p:cNvSpPr>
          <p:nvPr>
            <p:ph sz="quarter" idx="12"/>
          </p:nvPr>
        </p:nvSpPr>
        <p:spPr>
          <a:xfrm>
            <a:off x="0" y="994438"/>
            <a:ext cx="6096000" cy="4521200"/>
          </a:xfrm>
          <a:solidFill>
            <a:schemeClr val="accent3">
              <a:lumMod val="20000"/>
              <a:lumOff val="80000"/>
            </a:schemeClr>
          </a:solidFill>
        </p:spPr>
        <p:txBody>
          <a:bodyPr lIns="504000" anchor="ctr">
            <a:noAutofit/>
          </a:bodyPr>
          <a:lstStyle>
            <a:lvl1pPr marL="0" indent="0">
              <a:buNone/>
              <a:defRPr/>
            </a:lvl1pPr>
            <a:lvl2pPr marL="457200" indent="0">
              <a:buNone/>
              <a:defRPr lang="en-US" sz="2400" b="1" i="1" kern="1200" dirty="0">
                <a:solidFill>
                  <a:schemeClr val="tx2"/>
                </a:solidFill>
                <a:latin typeface="+mn-lt"/>
                <a:ea typeface="+mn-ea"/>
                <a:cs typeface="+mn-cs"/>
              </a:defRPr>
            </a:lvl2pPr>
          </a:lstStyle>
          <a:p>
            <a:pPr lvl="0"/>
            <a:r>
              <a:rPr lang="sl-SI"/>
              <a:t>Kliknite za urejanje slogov besedila matrice</a:t>
            </a:r>
          </a:p>
        </p:txBody>
      </p:sp>
      <p:pic>
        <p:nvPicPr>
          <p:cNvPr id="8" name="Google Shape;66;p29" descr="Quote">
            <a:extLst>
              <a:ext uri="{FF2B5EF4-FFF2-40B4-BE49-F238E27FC236}">
                <a16:creationId xmlns:a16="http://schemas.microsoft.com/office/drawing/2014/main" id="{E1B4A183-929D-5431-B365-FECE6A72A484}"/>
              </a:ext>
            </a:extLst>
          </p:cNvPr>
          <p:cNvPicPr preferRelativeResize="0"/>
          <p:nvPr/>
        </p:nvPicPr>
        <p:blipFill rotWithShape="1">
          <a:blip r:embed="rId2">
            <a:alphaModFix/>
            <a:biLevel thresh="50000"/>
          </a:blip>
          <a:srcRect/>
          <a:stretch/>
        </p:blipFill>
        <p:spPr>
          <a:xfrm rot="10800000">
            <a:off x="5358064" y="4889513"/>
            <a:ext cx="989729" cy="989729"/>
          </a:xfrm>
          <a:prstGeom prst="rect">
            <a:avLst/>
          </a:prstGeom>
          <a:noFill/>
          <a:ln>
            <a:noFill/>
          </a:ln>
        </p:spPr>
      </p:pic>
      <p:sp>
        <p:nvSpPr>
          <p:cNvPr id="2" name="Rectangle 1">
            <a:extLst>
              <a:ext uri="{FF2B5EF4-FFF2-40B4-BE49-F238E27FC236}">
                <a16:creationId xmlns:a16="http://schemas.microsoft.com/office/drawing/2014/main" id="{A42363A4-653F-3B4D-5C52-45AEBF71F3C2}"/>
              </a:ext>
            </a:extLst>
          </p:cNvPr>
          <p:cNvSpPr/>
          <p:nvPr userDrawn="1"/>
        </p:nvSpPr>
        <p:spPr>
          <a:xfrm>
            <a:off x="0" y="5902779"/>
            <a:ext cx="12238038"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3" name="Graphique 2">
            <a:extLst>
              <a:ext uri="{FF2B5EF4-FFF2-40B4-BE49-F238E27FC236}">
                <a16:creationId xmlns:a16="http://schemas.microsoft.com/office/drawing/2014/main" id="{6A3EC459-5526-E4D6-AD88-10B5B0C5DA4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0695438" y="6050621"/>
            <a:ext cx="1030833" cy="569020"/>
          </a:xfrm>
          <a:prstGeom prst="rect">
            <a:avLst/>
          </a:prstGeom>
        </p:spPr>
      </p:pic>
      <p:pic>
        <p:nvPicPr>
          <p:cNvPr id="5" name="Graphique 20">
            <a:extLst>
              <a:ext uri="{FF2B5EF4-FFF2-40B4-BE49-F238E27FC236}">
                <a16:creationId xmlns:a16="http://schemas.microsoft.com/office/drawing/2014/main" id="{94E9146D-3E7B-88CB-7E4A-9B8B8EC777EE}"/>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77590" y="5954667"/>
            <a:ext cx="1813806" cy="899762"/>
          </a:xfrm>
          <a:prstGeom prst="rect">
            <a:avLst/>
          </a:prstGeom>
        </p:spPr>
      </p:pic>
      <p:sp>
        <p:nvSpPr>
          <p:cNvPr id="6" name="Graphique 42">
            <a:extLst>
              <a:ext uri="{FF2B5EF4-FFF2-40B4-BE49-F238E27FC236}">
                <a16:creationId xmlns:a16="http://schemas.microsoft.com/office/drawing/2014/main" id="{7A2342AD-0F0A-373D-D027-3E061395F5B8}"/>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Graphique 45">
            <a:extLst>
              <a:ext uri="{FF2B5EF4-FFF2-40B4-BE49-F238E27FC236}">
                <a16:creationId xmlns:a16="http://schemas.microsoft.com/office/drawing/2014/main" id="{4F5A6011-6096-5841-AC4F-3C1AAE91081E}"/>
              </a:ext>
            </a:extLst>
          </p:cNvPr>
          <p:cNvSpPr/>
          <p:nvPr userDrawn="1"/>
        </p:nvSpPr>
        <p:spPr>
          <a:xfrm>
            <a:off x="7180500" y="622392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raphique 48">
            <a:extLst>
              <a:ext uri="{FF2B5EF4-FFF2-40B4-BE49-F238E27FC236}">
                <a16:creationId xmlns:a16="http://schemas.microsoft.com/office/drawing/2014/main" id="{E4BAE65B-4FD3-4BC7-4146-A2168F133E56}"/>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raphique 51">
            <a:extLst>
              <a:ext uri="{FF2B5EF4-FFF2-40B4-BE49-F238E27FC236}">
                <a16:creationId xmlns:a16="http://schemas.microsoft.com/office/drawing/2014/main" id="{49D6571D-49E7-DB1E-B69F-6A19B92CBE75}"/>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Ellipse 30">
            <a:extLst>
              <a:ext uri="{FF2B5EF4-FFF2-40B4-BE49-F238E27FC236}">
                <a16:creationId xmlns:a16="http://schemas.microsoft.com/office/drawing/2014/main" id="{5F779491-8559-211A-485E-585B660C58E3}"/>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3" name="Ellipse 31">
            <a:extLst>
              <a:ext uri="{FF2B5EF4-FFF2-40B4-BE49-F238E27FC236}">
                <a16:creationId xmlns:a16="http://schemas.microsoft.com/office/drawing/2014/main" id="{E4753A59-02A2-A168-554C-B7FE6A86AAD7}"/>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4" name="Ellipse 32">
            <a:extLst>
              <a:ext uri="{FF2B5EF4-FFF2-40B4-BE49-F238E27FC236}">
                <a16:creationId xmlns:a16="http://schemas.microsoft.com/office/drawing/2014/main" id="{B0020C14-7B18-6E1E-655B-3B2731C9B898}"/>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5" name="Ellipse 33">
            <a:extLst>
              <a:ext uri="{FF2B5EF4-FFF2-40B4-BE49-F238E27FC236}">
                <a16:creationId xmlns:a16="http://schemas.microsoft.com/office/drawing/2014/main" id="{91E6F651-F6D7-79BF-568C-4F8E1DE57596}"/>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6" name="Graphique 42">
            <a:extLst>
              <a:ext uri="{FF2B5EF4-FFF2-40B4-BE49-F238E27FC236}">
                <a16:creationId xmlns:a16="http://schemas.microsoft.com/office/drawing/2014/main" id="{A352B2BC-379C-1116-1396-CAC7BDDA1D91}"/>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Ellipse 39">
            <a:extLst>
              <a:ext uri="{FF2B5EF4-FFF2-40B4-BE49-F238E27FC236}">
                <a16:creationId xmlns:a16="http://schemas.microsoft.com/office/drawing/2014/main" id="{1A99BE12-2F6C-DC32-874C-7A24B64AA059}"/>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8" name="Ellipse 40">
            <a:extLst>
              <a:ext uri="{FF2B5EF4-FFF2-40B4-BE49-F238E27FC236}">
                <a16:creationId xmlns:a16="http://schemas.microsoft.com/office/drawing/2014/main" id="{911C4BBB-2D33-726E-0D15-E635F3BF9061}"/>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19" name="Graphique 45">
            <a:extLst>
              <a:ext uri="{FF2B5EF4-FFF2-40B4-BE49-F238E27FC236}">
                <a16:creationId xmlns:a16="http://schemas.microsoft.com/office/drawing/2014/main" id="{ACB8863A-0878-8FBE-ED4F-F621DBA5413B}"/>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20" name="Ellipse 44">
            <a:extLst>
              <a:ext uri="{FF2B5EF4-FFF2-40B4-BE49-F238E27FC236}">
                <a16:creationId xmlns:a16="http://schemas.microsoft.com/office/drawing/2014/main" id="{F272B8FB-C324-069B-52BC-B2DA9F9AB130}"/>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1" name="Ellipse 45">
            <a:extLst>
              <a:ext uri="{FF2B5EF4-FFF2-40B4-BE49-F238E27FC236}">
                <a16:creationId xmlns:a16="http://schemas.microsoft.com/office/drawing/2014/main" id="{B52C84BD-4FB7-8394-96D3-4D061C4DC4FD}"/>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2" name="Ellipse 46">
            <a:extLst>
              <a:ext uri="{FF2B5EF4-FFF2-40B4-BE49-F238E27FC236}">
                <a16:creationId xmlns:a16="http://schemas.microsoft.com/office/drawing/2014/main" id="{9BF0F4E5-52C6-5190-43B0-26B5848B94AD}"/>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3" name="Ellipse 47">
            <a:extLst>
              <a:ext uri="{FF2B5EF4-FFF2-40B4-BE49-F238E27FC236}">
                <a16:creationId xmlns:a16="http://schemas.microsoft.com/office/drawing/2014/main" id="{61AC150A-A338-D966-E177-8CC63D510799}"/>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5" name="Slide Number Placeholder 5">
            <a:extLst>
              <a:ext uri="{FF2B5EF4-FFF2-40B4-BE49-F238E27FC236}">
                <a16:creationId xmlns:a16="http://schemas.microsoft.com/office/drawing/2014/main" id="{9FBC6B26-9B4B-79B8-5A2F-72154E1E15C9}"/>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333215286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ircle picture coloured background">
    <p:bg>
      <p:bgPr>
        <a:solidFill>
          <a:srgbClr val="003399"/>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74661DF-AED7-653B-5992-700D6D9E3541}"/>
              </a:ext>
            </a:extLst>
          </p:cNvPr>
          <p:cNvSpPr>
            <a:spLocks noGrp="1"/>
          </p:cNvSpPr>
          <p:nvPr>
            <p:ph type="pic" sz="quarter" idx="11"/>
          </p:nvPr>
        </p:nvSpPr>
        <p:spPr>
          <a:xfrm>
            <a:off x="0" y="0"/>
            <a:ext cx="12238038" cy="6858000"/>
          </a:xfrm>
          <a:solidFill>
            <a:srgbClr val="F6BBC6"/>
          </a:solidFill>
        </p:spPr>
        <p:txBody>
          <a:bodyPr/>
          <a:lstStyle>
            <a:lvl1pPr marL="0" indent="0">
              <a:buNone/>
              <a:defRPr>
                <a:solidFill>
                  <a:schemeClr val="bg1"/>
                </a:solidFill>
              </a:defRPr>
            </a:lvl1pPr>
          </a:lstStyle>
          <a:p>
            <a:r>
              <a:rPr lang="sl-SI"/>
              <a:t>Kliknite ikono, če želite dodati sliko</a:t>
            </a:r>
            <a:endParaRPr lang="en-IE" dirty="0"/>
          </a:p>
        </p:txBody>
      </p:sp>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4152718" y="1683033"/>
            <a:ext cx="3886563" cy="3886563"/>
          </a:xfrm>
          <a:prstGeom prst="ellipse">
            <a:avLst/>
          </a:prstGeom>
          <a:solidFill>
            <a:schemeClr val="accent3">
              <a:lumMod val="20000"/>
              <a:lumOff val="80000"/>
            </a:schemeClr>
          </a:solidFill>
          <a:ln w="76200">
            <a:noFill/>
          </a:ln>
        </p:spPr>
        <p:txBody>
          <a:bodyPr/>
          <a:lstStyle>
            <a:lvl1pPr marL="0" indent="0">
              <a:buNone/>
              <a:defRPr sz="2000">
                <a:solidFill>
                  <a:schemeClr val="tx2"/>
                </a:solidFill>
              </a:defRPr>
            </a:lvl1pPr>
          </a:lstStyle>
          <a:p>
            <a:r>
              <a:rPr lang="sl-SI"/>
              <a:t>Kliknite ikono, če želite dodati sliko</a:t>
            </a:r>
            <a:endParaRPr lang="en-IE" dirty="0"/>
          </a:p>
        </p:txBody>
      </p:sp>
      <p:sp>
        <p:nvSpPr>
          <p:cNvPr id="4" name="Rectangle 3">
            <a:extLst>
              <a:ext uri="{FF2B5EF4-FFF2-40B4-BE49-F238E27FC236}">
                <a16:creationId xmlns:a16="http://schemas.microsoft.com/office/drawing/2014/main" id="{3D439216-1E4D-7F56-1864-40C0FA27AE30}"/>
              </a:ext>
            </a:extLst>
          </p:cNvPr>
          <p:cNvSpPr/>
          <p:nvPr userDrawn="1"/>
        </p:nvSpPr>
        <p:spPr>
          <a:xfrm>
            <a:off x="0" y="5902779"/>
            <a:ext cx="12238038"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6" name="Graphique 2">
            <a:extLst>
              <a:ext uri="{FF2B5EF4-FFF2-40B4-BE49-F238E27FC236}">
                <a16:creationId xmlns:a16="http://schemas.microsoft.com/office/drawing/2014/main" id="{AED9D2B1-6A90-7889-085D-34174AA6B75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695438" y="6050621"/>
            <a:ext cx="1030833" cy="569020"/>
          </a:xfrm>
          <a:prstGeom prst="rect">
            <a:avLst/>
          </a:prstGeom>
        </p:spPr>
      </p:pic>
      <p:pic>
        <p:nvPicPr>
          <p:cNvPr id="7" name="Graphique 20">
            <a:extLst>
              <a:ext uri="{FF2B5EF4-FFF2-40B4-BE49-F238E27FC236}">
                <a16:creationId xmlns:a16="http://schemas.microsoft.com/office/drawing/2014/main" id="{F096F952-DF28-7429-FBD4-E15FF923973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
        <p:nvSpPr>
          <p:cNvPr id="28" name="Graphique 42">
            <a:extLst>
              <a:ext uri="{FF2B5EF4-FFF2-40B4-BE49-F238E27FC236}">
                <a16:creationId xmlns:a16="http://schemas.microsoft.com/office/drawing/2014/main" id="{F6099041-FE81-5EB2-E349-FF6E8E8CD10D}"/>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raphique 45">
            <a:extLst>
              <a:ext uri="{FF2B5EF4-FFF2-40B4-BE49-F238E27FC236}">
                <a16:creationId xmlns:a16="http://schemas.microsoft.com/office/drawing/2014/main" id="{7ABCFB79-39D9-A722-DAE7-169EBA90FF15}"/>
              </a:ext>
            </a:extLst>
          </p:cNvPr>
          <p:cNvSpPr/>
          <p:nvPr userDrawn="1"/>
        </p:nvSpPr>
        <p:spPr>
          <a:xfrm>
            <a:off x="7180500" y="622392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raphique 48">
            <a:extLst>
              <a:ext uri="{FF2B5EF4-FFF2-40B4-BE49-F238E27FC236}">
                <a16:creationId xmlns:a16="http://schemas.microsoft.com/office/drawing/2014/main" id="{064A7045-86CB-831C-3CC6-96D0AEA70F2C}"/>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raphique 51">
            <a:extLst>
              <a:ext uri="{FF2B5EF4-FFF2-40B4-BE49-F238E27FC236}">
                <a16:creationId xmlns:a16="http://schemas.microsoft.com/office/drawing/2014/main" id="{35F985DA-6305-AD76-29F7-9AA8F87B8147}"/>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Ellipse 30">
            <a:extLst>
              <a:ext uri="{FF2B5EF4-FFF2-40B4-BE49-F238E27FC236}">
                <a16:creationId xmlns:a16="http://schemas.microsoft.com/office/drawing/2014/main" id="{16A2CC36-3DA4-6DD2-159A-EAF9257F346C}"/>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3" name="Ellipse 31">
            <a:extLst>
              <a:ext uri="{FF2B5EF4-FFF2-40B4-BE49-F238E27FC236}">
                <a16:creationId xmlns:a16="http://schemas.microsoft.com/office/drawing/2014/main" id="{02E92E0E-5121-A0FD-06BB-81043981D1F1}"/>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4" name="Ellipse 32">
            <a:extLst>
              <a:ext uri="{FF2B5EF4-FFF2-40B4-BE49-F238E27FC236}">
                <a16:creationId xmlns:a16="http://schemas.microsoft.com/office/drawing/2014/main" id="{7DFB29D1-5C43-0616-CA68-0414C6E9A39F}"/>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5" name="Ellipse 33">
            <a:extLst>
              <a:ext uri="{FF2B5EF4-FFF2-40B4-BE49-F238E27FC236}">
                <a16:creationId xmlns:a16="http://schemas.microsoft.com/office/drawing/2014/main" id="{CF42F0B4-7A2F-F18F-9707-55D62605A34C}"/>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6" name="Graphique 42">
            <a:extLst>
              <a:ext uri="{FF2B5EF4-FFF2-40B4-BE49-F238E27FC236}">
                <a16:creationId xmlns:a16="http://schemas.microsoft.com/office/drawing/2014/main" id="{36DE2D8F-3BCE-9968-94A4-AE198F6898F6}"/>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7" name="Ellipse 39">
            <a:extLst>
              <a:ext uri="{FF2B5EF4-FFF2-40B4-BE49-F238E27FC236}">
                <a16:creationId xmlns:a16="http://schemas.microsoft.com/office/drawing/2014/main" id="{14AEA94F-2ECA-46FF-BE50-C971E3DFB66B}"/>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8" name="Ellipse 40">
            <a:extLst>
              <a:ext uri="{FF2B5EF4-FFF2-40B4-BE49-F238E27FC236}">
                <a16:creationId xmlns:a16="http://schemas.microsoft.com/office/drawing/2014/main" id="{208E2226-A843-D9F6-98BB-AE83051B878A}"/>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9" name="Graphique 45">
            <a:extLst>
              <a:ext uri="{FF2B5EF4-FFF2-40B4-BE49-F238E27FC236}">
                <a16:creationId xmlns:a16="http://schemas.microsoft.com/office/drawing/2014/main" id="{6AECBD28-C7D7-E148-2D2B-CE74139F02E1}"/>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Ellipse 44">
            <a:extLst>
              <a:ext uri="{FF2B5EF4-FFF2-40B4-BE49-F238E27FC236}">
                <a16:creationId xmlns:a16="http://schemas.microsoft.com/office/drawing/2014/main" id="{F5269DAF-676F-4406-A7DB-C0D68883A2AB}"/>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1" name="Ellipse 45">
            <a:extLst>
              <a:ext uri="{FF2B5EF4-FFF2-40B4-BE49-F238E27FC236}">
                <a16:creationId xmlns:a16="http://schemas.microsoft.com/office/drawing/2014/main" id="{A2E4BC0F-2889-57F1-BEA3-2A54B3EBF992}"/>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2" name="Ellipse 46">
            <a:extLst>
              <a:ext uri="{FF2B5EF4-FFF2-40B4-BE49-F238E27FC236}">
                <a16:creationId xmlns:a16="http://schemas.microsoft.com/office/drawing/2014/main" id="{927C5438-0340-0C4E-BB9A-695141EFEC6A}"/>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3" name="Ellipse 47">
            <a:extLst>
              <a:ext uri="{FF2B5EF4-FFF2-40B4-BE49-F238E27FC236}">
                <a16:creationId xmlns:a16="http://schemas.microsoft.com/office/drawing/2014/main" id="{86B53691-054E-3EC9-2A02-82FCDE2D600A}"/>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8" name="Slide Number Placeholder 5">
            <a:extLst>
              <a:ext uri="{FF2B5EF4-FFF2-40B4-BE49-F238E27FC236}">
                <a16:creationId xmlns:a16="http://schemas.microsoft.com/office/drawing/2014/main" id="{8B8E64D5-5D8B-DDA2-E5E1-92A92B572861}"/>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1793700865"/>
      </p:ext>
    </p:extLst>
  </p:cSld>
  <p:clrMapOvr>
    <a:overrideClrMapping bg1="lt1" tx1="dk1" bg2="lt2" tx2="dk2" accent1="accent1" accent2="accent2" accent3="accent3" accent4="accent4" accent5="accent5" accent6="accent6" hlink="hlink" folHlink="folHlink"/>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3 Circles pictures coloured background">
    <p:bg>
      <p:bgPr>
        <a:solidFill>
          <a:srgbClr val="003399"/>
        </a:solidFill>
        <a:effectLst/>
      </p:bgPr>
    </p:bg>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72DB3872-3224-EC3E-C8EA-091583B7EE96}"/>
              </a:ext>
            </a:extLst>
          </p:cNvPr>
          <p:cNvSpPr>
            <a:spLocks noGrp="1"/>
          </p:cNvSpPr>
          <p:nvPr>
            <p:ph type="pic" sz="quarter" idx="13"/>
          </p:nvPr>
        </p:nvSpPr>
        <p:spPr>
          <a:xfrm>
            <a:off x="0" y="0"/>
            <a:ext cx="12238038" cy="6858000"/>
          </a:xfrm>
          <a:solidFill>
            <a:srgbClr val="F6BBC6"/>
          </a:solidFill>
        </p:spPr>
        <p:txBody>
          <a:bodyPr/>
          <a:lstStyle>
            <a:lvl1pPr marL="0" indent="0">
              <a:buNone/>
              <a:defRPr>
                <a:solidFill>
                  <a:schemeClr val="bg1"/>
                </a:solidFill>
              </a:defRPr>
            </a:lvl1pPr>
          </a:lstStyle>
          <a:p>
            <a:r>
              <a:rPr lang="sl-SI"/>
              <a:t>Kliknite ikono, če želite dodati sliko</a:t>
            </a:r>
            <a:endParaRPr lang="en-IE" dirty="0"/>
          </a:p>
        </p:txBody>
      </p:sp>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accent3">
              <a:lumMod val="20000"/>
              <a:lumOff val="80000"/>
            </a:schemeClr>
          </a:solidFill>
          <a:ln w="76200">
            <a:noFill/>
          </a:ln>
        </p:spPr>
        <p:txBody>
          <a:bodyPr/>
          <a:lstStyle>
            <a:lvl1pPr marL="0" indent="0">
              <a:buNone/>
              <a:defRPr sz="2000">
                <a:solidFill>
                  <a:schemeClr val="tx2"/>
                </a:solidFill>
              </a:defRPr>
            </a:lvl1pPr>
          </a:lstStyle>
          <a:p>
            <a:r>
              <a:rPr lang="sl-SI"/>
              <a:t>Kliknite ikono, če želite dodati sliko</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accent3">
              <a:lumMod val="20000"/>
              <a:lumOff val="80000"/>
            </a:schemeClr>
          </a:solidFill>
          <a:ln w="76200">
            <a:noFill/>
          </a:ln>
        </p:spPr>
        <p:txBody>
          <a:bodyPr/>
          <a:lstStyle>
            <a:lvl1pPr marL="0" indent="0">
              <a:buNone/>
              <a:defRPr sz="2000">
                <a:solidFill>
                  <a:schemeClr val="tx2"/>
                </a:solidFill>
              </a:defRPr>
            </a:lvl1pPr>
          </a:lstStyle>
          <a:p>
            <a:r>
              <a:rPr lang="sl-SI"/>
              <a:t>Kliknite ikono, če želite dodati sliko</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accent3">
              <a:lumMod val="20000"/>
              <a:lumOff val="80000"/>
            </a:schemeClr>
          </a:solidFill>
          <a:ln w="76200">
            <a:noFill/>
          </a:ln>
        </p:spPr>
        <p:txBody>
          <a:bodyPr/>
          <a:lstStyle>
            <a:lvl1pPr marL="0" indent="0">
              <a:buNone/>
              <a:defRPr sz="2000">
                <a:solidFill>
                  <a:schemeClr val="tx2"/>
                </a:solidFill>
              </a:defRPr>
            </a:lvl1pPr>
          </a:lstStyle>
          <a:p>
            <a:r>
              <a:rPr lang="sl-SI"/>
              <a:t>Kliknite ikono, če želite dodati sliko</a:t>
            </a:r>
            <a:endParaRPr lang="en-IE" dirty="0"/>
          </a:p>
        </p:txBody>
      </p:sp>
      <p:sp>
        <p:nvSpPr>
          <p:cNvPr id="3" name="Rectangle 2">
            <a:extLst>
              <a:ext uri="{FF2B5EF4-FFF2-40B4-BE49-F238E27FC236}">
                <a16:creationId xmlns:a16="http://schemas.microsoft.com/office/drawing/2014/main" id="{968C16B5-C1E2-4024-E5DA-13BAD0C1EA38}"/>
              </a:ext>
            </a:extLst>
          </p:cNvPr>
          <p:cNvSpPr/>
          <p:nvPr userDrawn="1"/>
        </p:nvSpPr>
        <p:spPr>
          <a:xfrm>
            <a:off x="0" y="5902779"/>
            <a:ext cx="12238038"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6" name="Graphique 2">
            <a:extLst>
              <a:ext uri="{FF2B5EF4-FFF2-40B4-BE49-F238E27FC236}">
                <a16:creationId xmlns:a16="http://schemas.microsoft.com/office/drawing/2014/main" id="{FE247E54-9A9D-7B8F-A104-B86F7217587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695438" y="6050621"/>
            <a:ext cx="1030833" cy="569020"/>
          </a:xfrm>
          <a:prstGeom prst="rect">
            <a:avLst/>
          </a:prstGeom>
        </p:spPr>
      </p:pic>
      <p:pic>
        <p:nvPicPr>
          <p:cNvPr id="7" name="Graphique 20">
            <a:extLst>
              <a:ext uri="{FF2B5EF4-FFF2-40B4-BE49-F238E27FC236}">
                <a16:creationId xmlns:a16="http://schemas.microsoft.com/office/drawing/2014/main" id="{C7710241-C69E-3E29-AC3A-F359723FA71E}"/>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
        <p:nvSpPr>
          <p:cNvPr id="30" name="Graphique 42">
            <a:extLst>
              <a:ext uri="{FF2B5EF4-FFF2-40B4-BE49-F238E27FC236}">
                <a16:creationId xmlns:a16="http://schemas.microsoft.com/office/drawing/2014/main" id="{AE11ED1F-73D9-4B12-B8E3-523C6E5860EF}"/>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raphique 45">
            <a:extLst>
              <a:ext uri="{FF2B5EF4-FFF2-40B4-BE49-F238E27FC236}">
                <a16:creationId xmlns:a16="http://schemas.microsoft.com/office/drawing/2014/main" id="{67C63081-A77A-32F6-2F1F-9572221939EF}"/>
              </a:ext>
            </a:extLst>
          </p:cNvPr>
          <p:cNvSpPr/>
          <p:nvPr userDrawn="1"/>
        </p:nvSpPr>
        <p:spPr>
          <a:xfrm>
            <a:off x="7180500" y="622392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raphique 48">
            <a:extLst>
              <a:ext uri="{FF2B5EF4-FFF2-40B4-BE49-F238E27FC236}">
                <a16:creationId xmlns:a16="http://schemas.microsoft.com/office/drawing/2014/main" id="{8A369801-82A2-1982-ABB6-B5C5C5FB52E9}"/>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raphique 51">
            <a:extLst>
              <a:ext uri="{FF2B5EF4-FFF2-40B4-BE49-F238E27FC236}">
                <a16:creationId xmlns:a16="http://schemas.microsoft.com/office/drawing/2014/main" id="{4893ED36-6148-4AC0-E813-E9DB45416713}"/>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Ellipse 30">
            <a:extLst>
              <a:ext uri="{FF2B5EF4-FFF2-40B4-BE49-F238E27FC236}">
                <a16:creationId xmlns:a16="http://schemas.microsoft.com/office/drawing/2014/main" id="{577509CD-C6AE-CB0F-4538-D9AA57639DC9}"/>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5" name="Ellipse 31">
            <a:extLst>
              <a:ext uri="{FF2B5EF4-FFF2-40B4-BE49-F238E27FC236}">
                <a16:creationId xmlns:a16="http://schemas.microsoft.com/office/drawing/2014/main" id="{3167B18A-69DC-3406-8F86-D5BB6007F699}"/>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6" name="Ellipse 32">
            <a:extLst>
              <a:ext uri="{FF2B5EF4-FFF2-40B4-BE49-F238E27FC236}">
                <a16:creationId xmlns:a16="http://schemas.microsoft.com/office/drawing/2014/main" id="{4BC16E54-DB8D-69DE-DB9F-F0DA214CEEB8}"/>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7" name="Ellipse 33">
            <a:extLst>
              <a:ext uri="{FF2B5EF4-FFF2-40B4-BE49-F238E27FC236}">
                <a16:creationId xmlns:a16="http://schemas.microsoft.com/office/drawing/2014/main" id="{14F60748-7C1D-B045-5102-6543CAAD423E}"/>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8" name="Graphique 42">
            <a:extLst>
              <a:ext uri="{FF2B5EF4-FFF2-40B4-BE49-F238E27FC236}">
                <a16:creationId xmlns:a16="http://schemas.microsoft.com/office/drawing/2014/main" id="{A520AA5F-B9D8-0DF8-8DAD-3B3D118DBC8D}"/>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Ellipse 39">
            <a:extLst>
              <a:ext uri="{FF2B5EF4-FFF2-40B4-BE49-F238E27FC236}">
                <a16:creationId xmlns:a16="http://schemas.microsoft.com/office/drawing/2014/main" id="{CD719CBA-12DE-AAAE-2CAE-32698EF0C7A2}"/>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0" name="Ellipse 40">
            <a:extLst>
              <a:ext uri="{FF2B5EF4-FFF2-40B4-BE49-F238E27FC236}">
                <a16:creationId xmlns:a16="http://schemas.microsoft.com/office/drawing/2014/main" id="{17D209D3-DA27-6D12-13FE-2B7472C95C86}"/>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1" name="Graphique 45">
            <a:extLst>
              <a:ext uri="{FF2B5EF4-FFF2-40B4-BE49-F238E27FC236}">
                <a16:creationId xmlns:a16="http://schemas.microsoft.com/office/drawing/2014/main" id="{A44E7C7E-FB3F-2E8D-BACF-5632A5B28955}"/>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Ellipse 44">
            <a:extLst>
              <a:ext uri="{FF2B5EF4-FFF2-40B4-BE49-F238E27FC236}">
                <a16:creationId xmlns:a16="http://schemas.microsoft.com/office/drawing/2014/main" id="{42B77A2A-3945-1B26-DB55-4857D4A56022}"/>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3" name="Ellipse 45">
            <a:extLst>
              <a:ext uri="{FF2B5EF4-FFF2-40B4-BE49-F238E27FC236}">
                <a16:creationId xmlns:a16="http://schemas.microsoft.com/office/drawing/2014/main" id="{A4C85A86-132A-B7BA-013E-16F6C4C6892C}"/>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4" name="Ellipse 46">
            <a:extLst>
              <a:ext uri="{FF2B5EF4-FFF2-40B4-BE49-F238E27FC236}">
                <a16:creationId xmlns:a16="http://schemas.microsoft.com/office/drawing/2014/main" id="{DE73327B-F405-3D0D-3DE5-A1B7F8A2505D}"/>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5" name="Ellipse 47">
            <a:extLst>
              <a:ext uri="{FF2B5EF4-FFF2-40B4-BE49-F238E27FC236}">
                <a16:creationId xmlns:a16="http://schemas.microsoft.com/office/drawing/2014/main" id="{4A0EDD49-729F-5E83-592A-527228225957}"/>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9" name="Slide Number Placeholder 5">
            <a:extLst>
              <a:ext uri="{FF2B5EF4-FFF2-40B4-BE49-F238E27FC236}">
                <a16:creationId xmlns:a16="http://schemas.microsoft.com/office/drawing/2014/main" id="{22628916-9DBE-43F1-1934-ED54A6310437}"/>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389626261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3 Circles pictures white backgroun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accent2"/>
          </a:solidFill>
          <a:ln w="76200">
            <a:noFill/>
          </a:ln>
        </p:spPr>
        <p:txBody>
          <a:bodyPr/>
          <a:lstStyle>
            <a:lvl1pPr marL="0" indent="0">
              <a:buNone/>
              <a:defRPr sz="2000">
                <a:solidFill>
                  <a:schemeClr val="tx2"/>
                </a:solidFill>
              </a:defRPr>
            </a:lvl1pPr>
          </a:lstStyle>
          <a:p>
            <a:r>
              <a:rPr lang="sl-SI"/>
              <a:t>Kliknite ikono, če želite dodati sliko</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accent2"/>
          </a:solidFill>
          <a:ln w="76200">
            <a:noFill/>
          </a:ln>
        </p:spPr>
        <p:txBody>
          <a:bodyPr/>
          <a:lstStyle>
            <a:lvl1pPr marL="0" indent="0">
              <a:buNone/>
              <a:defRPr sz="2000">
                <a:solidFill>
                  <a:schemeClr val="tx2"/>
                </a:solidFill>
              </a:defRPr>
            </a:lvl1pPr>
          </a:lstStyle>
          <a:p>
            <a:r>
              <a:rPr lang="sl-SI"/>
              <a:t>Kliknite ikono, če želite dodati sliko</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accent2"/>
          </a:solidFill>
          <a:ln w="76200">
            <a:noFill/>
          </a:ln>
        </p:spPr>
        <p:txBody>
          <a:bodyPr/>
          <a:lstStyle>
            <a:lvl1pPr marL="0" indent="0">
              <a:buNone/>
              <a:defRPr sz="2000">
                <a:solidFill>
                  <a:schemeClr val="tx2"/>
                </a:solidFill>
              </a:defRPr>
            </a:lvl1pPr>
          </a:lstStyle>
          <a:p>
            <a:r>
              <a:rPr lang="sl-SI"/>
              <a:t>Kliknite ikono, če želite dodati sliko</a:t>
            </a:r>
            <a:endParaRPr lang="en-IE" dirty="0"/>
          </a:p>
        </p:txBody>
      </p:sp>
      <p:sp>
        <p:nvSpPr>
          <p:cNvPr id="4" name="Slide Number Placeholder 5">
            <a:extLst>
              <a:ext uri="{FF2B5EF4-FFF2-40B4-BE49-F238E27FC236}">
                <a16:creationId xmlns:a16="http://schemas.microsoft.com/office/drawing/2014/main" id="{30F480F1-A5E7-E8D0-1E57-AA959A68D493}"/>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2612445530"/>
      </p:ext>
    </p:extLst>
  </p:cSld>
  <p:clrMapOvr>
    <a:overrideClrMapping bg1="lt1" tx1="dk1" bg2="lt2" tx2="dk2" accent1="accent1" accent2="accent2" accent3="accent3" accent4="accent4" accent5="accent5" accent6="accent6" hlink="hlink" folHlink="folHlink"/>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4 Circles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4" name="Google Shape;128;p36">
            <a:extLst>
              <a:ext uri="{FF2B5EF4-FFF2-40B4-BE49-F238E27FC236}">
                <a16:creationId xmlns:a16="http://schemas.microsoft.com/office/drawing/2014/main" id="{C6066961-5253-C2E8-C59C-7D3AEA190748}"/>
              </a:ext>
            </a:extLst>
          </p:cNvPr>
          <p:cNvSpPr>
            <a:spLocks noGrp="1"/>
          </p:cNvSpPr>
          <p:nvPr>
            <p:ph type="pic" idx="2" hasCustomPrompt="1"/>
          </p:nvPr>
        </p:nvSpPr>
        <p:spPr>
          <a:xfrm>
            <a:off x="838200" y="1644073"/>
            <a:ext cx="1784927" cy="1784927"/>
          </a:xfrm>
          <a:prstGeom prst="ellipse">
            <a:avLst/>
          </a:prstGeom>
          <a:solidFill>
            <a:schemeClr val="accent2"/>
          </a:solidFill>
          <a:ln w="57150">
            <a:noFill/>
          </a:ln>
        </p:spPr>
        <p:txBody>
          <a:bodyPr/>
          <a:lstStyle>
            <a:lvl1pPr marL="0" indent="0">
              <a:buNone/>
              <a:defRPr sz="1400">
                <a:solidFill>
                  <a:schemeClr val="tx2"/>
                </a:solidFill>
              </a:defRPr>
            </a:lvl1pPr>
          </a:lstStyle>
          <a:p>
            <a:r>
              <a:rPr lang="en-US" dirty="0"/>
              <a:t>Click icon to add picture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2887354" y="1792421"/>
            <a:ext cx="2881850" cy="1488229"/>
          </a:xfrm>
        </p:spPr>
        <p:txBody>
          <a:bodyPr>
            <a:noAutofit/>
          </a:bodyPr>
          <a:lstStyle>
            <a:lvl1pPr marL="0" indent="0">
              <a:buNone/>
              <a:defRPr sz="2000"/>
            </a:lvl1pPr>
          </a:lstStyle>
          <a:p>
            <a:pPr lvl="0"/>
            <a:r>
              <a:rPr lang="sl-SI"/>
              <a:t>Kliknite za urejanje slogov besedila matrice</a:t>
            </a:r>
          </a:p>
        </p:txBody>
      </p:sp>
      <p:sp>
        <p:nvSpPr>
          <p:cNvPr id="22" name="Google Shape;128;p36">
            <a:extLst>
              <a:ext uri="{FF2B5EF4-FFF2-40B4-BE49-F238E27FC236}">
                <a16:creationId xmlns:a16="http://schemas.microsoft.com/office/drawing/2014/main" id="{530B519E-B8E9-0851-34A7-4EBCABDB1F24}"/>
              </a:ext>
            </a:extLst>
          </p:cNvPr>
          <p:cNvSpPr>
            <a:spLocks noGrp="1"/>
          </p:cNvSpPr>
          <p:nvPr>
            <p:ph type="pic" idx="19" hasCustomPrompt="1"/>
          </p:nvPr>
        </p:nvSpPr>
        <p:spPr>
          <a:xfrm>
            <a:off x="838198" y="3793520"/>
            <a:ext cx="1784927" cy="1784927"/>
          </a:xfrm>
          <a:prstGeom prst="ellipse">
            <a:avLst/>
          </a:prstGeom>
          <a:solidFill>
            <a:schemeClr val="accent2"/>
          </a:solidFill>
          <a:ln w="57150">
            <a:noFill/>
          </a:ln>
        </p:spPr>
        <p:txBody>
          <a:bodyPr/>
          <a:lstStyle>
            <a:lvl1pPr marL="0" indent="0">
              <a:buNone/>
              <a:defRPr sz="1400">
                <a:solidFill>
                  <a:schemeClr val="tx2"/>
                </a:solidFill>
              </a:defRPr>
            </a:lvl1pPr>
          </a:lstStyle>
          <a:p>
            <a:r>
              <a:rPr lang="en-US" dirty="0"/>
              <a:t>Click icon to add picture</a:t>
            </a:r>
            <a:endParaRPr lang="en-IE" dirty="0"/>
          </a:p>
        </p:txBody>
      </p:sp>
      <p:sp>
        <p:nvSpPr>
          <p:cNvPr id="21" name="Content Placeholder 2">
            <a:extLst>
              <a:ext uri="{FF2B5EF4-FFF2-40B4-BE49-F238E27FC236}">
                <a16:creationId xmlns:a16="http://schemas.microsoft.com/office/drawing/2014/main" id="{B7CC6BA2-60D9-1664-3253-8468AB06B3BA}"/>
              </a:ext>
            </a:extLst>
          </p:cNvPr>
          <p:cNvSpPr>
            <a:spLocks noGrp="1"/>
          </p:cNvSpPr>
          <p:nvPr>
            <p:ph sz="half" idx="18"/>
          </p:nvPr>
        </p:nvSpPr>
        <p:spPr>
          <a:xfrm>
            <a:off x="2887352" y="3941868"/>
            <a:ext cx="2881850" cy="1488229"/>
          </a:xfrm>
        </p:spPr>
        <p:txBody>
          <a:bodyPr>
            <a:noAutofit/>
          </a:bodyPr>
          <a:lstStyle>
            <a:lvl1pPr marL="0" indent="0">
              <a:buNone/>
              <a:defRPr sz="2000"/>
            </a:lvl1pPr>
          </a:lstStyle>
          <a:p>
            <a:pPr lvl="0"/>
            <a:r>
              <a:rPr lang="sl-SI"/>
              <a:t>Kliknite za urejanje slogov besedila matrice</a:t>
            </a:r>
          </a:p>
        </p:txBody>
      </p:sp>
      <p:sp>
        <p:nvSpPr>
          <p:cNvPr id="6" name="Google Shape;128;p36">
            <a:extLst>
              <a:ext uri="{FF2B5EF4-FFF2-40B4-BE49-F238E27FC236}">
                <a16:creationId xmlns:a16="http://schemas.microsoft.com/office/drawing/2014/main" id="{B0466037-50F3-96B3-1B0E-06D3D18B8BCE}"/>
              </a:ext>
            </a:extLst>
          </p:cNvPr>
          <p:cNvSpPr>
            <a:spLocks noGrp="1"/>
          </p:cNvSpPr>
          <p:nvPr>
            <p:ph type="pic" idx="21" hasCustomPrompt="1"/>
          </p:nvPr>
        </p:nvSpPr>
        <p:spPr>
          <a:xfrm>
            <a:off x="6422796" y="1679603"/>
            <a:ext cx="1784927" cy="1784927"/>
          </a:xfrm>
          <a:prstGeom prst="ellipse">
            <a:avLst/>
          </a:prstGeom>
          <a:solidFill>
            <a:schemeClr val="accent2"/>
          </a:solidFill>
          <a:ln w="57150">
            <a:noFill/>
          </a:ln>
        </p:spPr>
        <p:txBody>
          <a:bodyPr/>
          <a:lstStyle>
            <a:lvl1pPr marL="0" indent="0">
              <a:buNone/>
              <a:defRPr sz="1400">
                <a:solidFill>
                  <a:schemeClr val="tx2"/>
                </a:solidFill>
              </a:defRPr>
            </a:lvl1pPr>
          </a:lstStyle>
          <a:p>
            <a:r>
              <a:rPr lang="en-US" dirty="0"/>
              <a:t>Click icon to add picture</a:t>
            </a:r>
            <a:endParaRPr lang="en-IE" dirty="0"/>
          </a:p>
        </p:txBody>
      </p:sp>
      <p:sp>
        <p:nvSpPr>
          <p:cNvPr id="5" name="Content Placeholder 2">
            <a:extLst>
              <a:ext uri="{FF2B5EF4-FFF2-40B4-BE49-F238E27FC236}">
                <a16:creationId xmlns:a16="http://schemas.microsoft.com/office/drawing/2014/main" id="{6BC1C8BB-B6BF-EFC9-4FB7-FE68ADABF649}"/>
              </a:ext>
            </a:extLst>
          </p:cNvPr>
          <p:cNvSpPr>
            <a:spLocks noGrp="1"/>
          </p:cNvSpPr>
          <p:nvPr>
            <p:ph sz="half" idx="20"/>
          </p:nvPr>
        </p:nvSpPr>
        <p:spPr>
          <a:xfrm>
            <a:off x="8471950" y="1827951"/>
            <a:ext cx="2881850" cy="1488229"/>
          </a:xfrm>
        </p:spPr>
        <p:txBody>
          <a:bodyPr>
            <a:noAutofit/>
          </a:bodyPr>
          <a:lstStyle>
            <a:lvl1pPr marL="0" indent="0">
              <a:buNone/>
              <a:defRPr sz="2000"/>
            </a:lvl1pPr>
          </a:lstStyle>
          <a:p>
            <a:pPr lvl="0"/>
            <a:r>
              <a:rPr lang="sl-SI"/>
              <a:t>Kliknite za urejanje slogov besedila matrice</a:t>
            </a:r>
          </a:p>
        </p:txBody>
      </p:sp>
      <p:sp>
        <p:nvSpPr>
          <p:cNvPr id="8" name="Google Shape;128;p36">
            <a:extLst>
              <a:ext uri="{FF2B5EF4-FFF2-40B4-BE49-F238E27FC236}">
                <a16:creationId xmlns:a16="http://schemas.microsoft.com/office/drawing/2014/main" id="{2B2D1DEC-353D-0530-46BD-FAC7D81DC42A}"/>
              </a:ext>
            </a:extLst>
          </p:cNvPr>
          <p:cNvSpPr>
            <a:spLocks noGrp="1"/>
          </p:cNvSpPr>
          <p:nvPr>
            <p:ph type="pic" idx="23" hasCustomPrompt="1"/>
          </p:nvPr>
        </p:nvSpPr>
        <p:spPr>
          <a:xfrm>
            <a:off x="6422794" y="3829050"/>
            <a:ext cx="1784927" cy="1784927"/>
          </a:xfrm>
          <a:prstGeom prst="ellipse">
            <a:avLst/>
          </a:prstGeom>
          <a:solidFill>
            <a:schemeClr val="accent2"/>
          </a:solidFill>
          <a:ln w="57150">
            <a:noFill/>
          </a:ln>
        </p:spPr>
        <p:txBody>
          <a:bodyPr/>
          <a:lstStyle>
            <a:lvl1pPr marL="0" indent="0">
              <a:buNone/>
              <a:defRPr sz="1400">
                <a:solidFill>
                  <a:schemeClr val="tx2"/>
                </a:solidFill>
              </a:defRPr>
            </a:lvl1pPr>
          </a:lstStyle>
          <a:p>
            <a:r>
              <a:rPr lang="en-US" dirty="0"/>
              <a:t>Click icon to add picture</a:t>
            </a:r>
            <a:endParaRPr lang="en-IE" dirty="0"/>
          </a:p>
        </p:txBody>
      </p:sp>
      <p:sp>
        <p:nvSpPr>
          <p:cNvPr id="7" name="Content Placeholder 2">
            <a:extLst>
              <a:ext uri="{FF2B5EF4-FFF2-40B4-BE49-F238E27FC236}">
                <a16:creationId xmlns:a16="http://schemas.microsoft.com/office/drawing/2014/main" id="{DEC01048-C2DE-CFE9-C353-8ED3741099B7}"/>
              </a:ext>
            </a:extLst>
          </p:cNvPr>
          <p:cNvSpPr>
            <a:spLocks noGrp="1"/>
          </p:cNvSpPr>
          <p:nvPr>
            <p:ph sz="half" idx="22"/>
          </p:nvPr>
        </p:nvSpPr>
        <p:spPr>
          <a:xfrm>
            <a:off x="8471948" y="3977398"/>
            <a:ext cx="2881850" cy="1488229"/>
          </a:xfrm>
        </p:spPr>
        <p:txBody>
          <a:bodyPr>
            <a:noAutofit/>
          </a:bodyPr>
          <a:lstStyle>
            <a:lvl1pPr marL="0" indent="0">
              <a:buNone/>
              <a:defRPr sz="2000"/>
            </a:lvl1pPr>
          </a:lstStyle>
          <a:p>
            <a:pPr lvl="0"/>
            <a:r>
              <a:rPr lang="sl-SI"/>
              <a:t>Kliknite za urejanje slogov besedila matrice</a:t>
            </a:r>
          </a:p>
        </p:txBody>
      </p:sp>
      <p:sp>
        <p:nvSpPr>
          <p:cNvPr id="9" name="Slide Number Placeholder 5">
            <a:extLst>
              <a:ext uri="{FF2B5EF4-FFF2-40B4-BE49-F238E27FC236}">
                <a16:creationId xmlns:a16="http://schemas.microsoft.com/office/drawing/2014/main" id="{757986E3-EB69-2E87-4505-158F21395CD9}"/>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65326505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4 rectangles pictures white background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15" name="Google Shape;97;p33">
            <a:extLst>
              <a:ext uri="{FF2B5EF4-FFF2-40B4-BE49-F238E27FC236}">
                <a16:creationId xmlns:a16="http://schemas.microsoft.com/office/drawing/2014/main" id="{51CBB8A7-3E08-DCAC-14AF-878AC33CDC30}"/>
              </a:ext>
            </a:extLst>
          </p:cNvPr>
          <p:cNvSpPr>
            <a:spLocks noGrp="1"/>
          </p:cNvSpPr>
          <p:nvPr>
            <p:ph type="pic" idx="17"/>
          </p:nvPr>
        </p:nvSpPr>
        <p:spPr>
          <a:xfrm>
            <a:off x="838200" y="1931348"/>
            <a:ext cx="2461591" cy="1638158"/>
          </a:xfrm>
          <a:prstGeom prst="rect">
            <a:avLst/>
          </a:prstGeom>
          <a:solidFill>
            <a:schemeClr val="accent2"/>
          </a:solidFill>
          <a:ln w="57150">
            <a:noFill/>
          </a:ln>
        </p:spPr>
        <p:txBody>
          <a:bodyPr/>
          <a:lstStyle>
            <a:lvl1pPr marL="0" indent="0">
              <a:buNone/>
              <a:defRPr>
                <a:solidFill>
                  <a:schemeClr val="tx2"/>
                </a:solidFill>
              </a:defRPr>
            </a:lvl1pPr>
          </a:lstStyle>
          <a:p>
            <a:r>
              <a:rPr lang="sl-SI"/>
              <a:t>Kliknite ikono, če želite dodati sliko</a:t>
            </a:r>
            <a:endParaRPr lang="en-IE" dirty="0"/>
          </a:p>
        </p:txBody>
      </p:sp>
      <p:sp>
        <p:nvSpPr>
          <p:cNvPr id="10" name="Text Placeholder 9">
            <a:extLst>
              <a:ext uri="{FF2B5EF4-FFF2-40B4-BE49-F238E27FC236}">
                <a16:creationId xmlns:a16="http://schemas.microsoft.com/office/drawing/2014/main" id="{83438DF5-CCC4-87AD-037A-C14F79B6266F}"/>
              </a:ext>
            </a:extLst>
          </p:cNvPr>
          <p:cNvSpPr>
            <a:spLocks noGrp="1"/>
          </p:cNvSpPr>
          <p:nvPr>
            <p:ph type="body" sz="quarter" idx="13"/>
          </p:nvPr>
        </p:nvSpPr>
        <p:spPr>
          <a:xfrm>
            <a:off x="3508868" y="1931348"/>
            <a:ext cx="2462213" cy="1638300"/>
          </a:xfrm>
        </p:spPr>
        <p:txBody>
          <a:bodyPr>
            <a:noAutofit/>
          </a:bodyPr>
          <a:lstStyle>
            <a:lvl1pPr marL="0" indent="0">
              <a:buNone/>
              <a:defRPr/>
            </a:lvl1pPr>
          </a:lstStyle>
          <a:p>
            <a:pPr lvl="0"/>
            <a:r>
              <a:rPr lang="sl-SI"/>
              <a:t>Kliknite za urejanje slogov besedila matrice</a:t>
            </a:r>
          </a:p>
        </p:txBody>
      </p:sp>
      <p:sp>
        <p:nvSpPr>
          <p:cNvPr id="18" name="Google Shape;97;p33">
            <a:extLst>
              <a:ext uri="{FF2B5EF4-FFF2-40B4-BE49-F238E27FC236}">
                <a16:creationId xmlns:a16="http://schemas.microsoft.com/office/drawing/2014/main" id="{BFE9E99F-07A9-26A1-106E-78351E5222CA}"/>
              </a:ext>
            </a:extLst>
          </p:cNvPr>
          <p:cNvSpPr>
            <a:spLocks noGrp="1"/>
          </p:cNvSpPr>
          <p:nvPr>
            <p:ph type="pic" idx="7"/>
          </p:nvPr>
        </p:nvSpPr>
        <p:spPr>
          <a:xfrm>
            <a:off x="838202" y="3740272"/>
            <a:ext cx="2461591" cy="1638158"/>
          </a:xfrm>
          <a:prstGeom prst="rect">
            <a:avLst/>
          </a:prstGeom>
          <a:solidFill>
            <a:schemeClr val="accent2"/>
          </a:solidFill>
          <a:ln w="57150">
            <a:noFill/>
          </a:ln>
        </p:spPr>
        <p:txBody>
          <a:bodyPr/>
          <a:lstStyle>
            <a:lvl1pPr marL="0" indent="0">
              <a:buNone/>
              <a:defRPr>
                <a:solidFill>
                  <a:schemeClr val="tx2"/>
                </a:solidFill>
              </a:defRPr>
            </a:lvl1pPr>
          </a:lstStyle>
          <a:p>
            <a:r>
              <a:rPr lang="sl-SI"/>
              <a:t>Kliknite ikono, če želite dodati sliko</a:t>
            </a:r>
            <a:endParaRPr lang="en-IE" dirty="0"/>
          </a:p>
        </p:txBody>
      </p:sp>
      <p:sp>
        <p:nvSpPr>
          <p:cNvPr id="12" name="Text Placeholder 9">
            <a:extLst>
              <a:ext uri="{FF2B5EF4-FFF2-40B4-BE49-F238E27FC236}">
                <a16:creationId xmlns:a16="http://schemas.microsoft.com/office/drawing/2014/main" id="{8A6A52A8-BCDE-0058-03FA-48265F58CC4D}"/>
              </a:ext>
            </a:extLst>
          </p:cNvPr>
          <p:cNvSpPr>
            <a:spLocks noGrp="1"/>
          </p:cNvSpPr>
          <p:nvPr>
            <p:ph type="body" sz="quarter" idx="15"/>
          </p:nvPr>
        </p:nvSpPr>
        <p:spPr>
          <a:xfrm>
            <a:off x="3508868" y="3740131"/>
            <a:ext cx="2462213" cy="1638300"/>
          </a:xfrm>
        </p:spPr>
        <p:txBody>
          <a:bodyPr>
            <a:noAutofit/>
          </a:bodyPr>
          <a:lstStyle>
            <a:lvl1pPr marL="0" indent="0">
              <a:buNone/>
              <a:defRPr/>
            </a:lvl1pPr>
          </a:lstStyle>
          <a:p>
            <a:pPr lvl="0"/>
            <a:r>
              <a:rPr lang="sl-SI"/>
              <a:t>Kliknite za urejanje slogov besedila matrice</a:t>
            </a:r>
          </a:p>
        </p:txBody>
      </p:sp>
      <p:sp>
        <p:nvSpPr>
          <p:cNvPr id="3" name="Google Shape;95;p33">
            <a:extLst>
              <a:ext uri="{FF2B5EF4-FFF2-40B4-BE49-F238E27FC236}">
                <a16:creationId xmlns:a16="http://schemas.microsoft.com/office/drawing/2014/main" id="{A15E4B72-6400-86B0-FD40-4FCA9F38655E}"/>
              </a:ext>
            </a:extLst>
          </p:cNvPr>
          <p:cNvSpPr>
            <a:spLocks noGrp="1"/>
          </p:cNvSpPr>
          <p:nvPr>
            <p:ph type="pic" idx="10"/>
          </p:nvPr>
        </p:nvSpPr>
        <p:spPr>
          <a:xfrm>
            <a:off x="6180157" y="1931348"/>
            <a:ext cx="2461593" cy="1638159"/>
          </a:xfrm>
          <a:prstGeom prst="rect">
            <a:avLst/>
          </a:prstGeom>
          <a:solidFill>
            <a:schemeClr val="accent2"/>
          </a:solidFill>
          <a:ln w="57150">
            <a:noFill/>
          </a:ln>
        </p:spPr>
        <p:txBody>
          <a:bodyPr/>
          <a:lstStyle>
            <a:lvl1pPr marL="0" indent="0">
              <a:buNone/>
              <a:defRPr>
                <a:solidFill>
                  <a:schemeClr val="tx2"/>
                </a:solidFill>
              </a:defRPr>
            </a:lvl1pPr>
          </a:lstStyle>
          <a:p>
            <a:r>
              <a:rPr lang="sl-SI"/>
              <a:t>Kliknite ikono, če želite dodati sliko</a:t>
            </a:r>
            <a:endParaRPr lang="en-IE" dirty="0"/>
          </a:p>
        </p:txBody>
      </p:sp>
      <p:sp>
        <p:nvSpPr>
          <p:cNvPr id="11" name="Text Placeholder 9">
            <a:extLst>
              <a:ext uri="{FF2B5EF4-FFF2-40B4-BE49-F238E27FC236}">
                <a16:creationId xmlns:a16="http://schemas.microsoft.com/office/drawing/2014/main" id="{76022ECE-0EE9-F2CA-72F3-353CAD2AB488}"/>
              </a:ext>
            </a:extLst>
          </p:cNvPr>
          <p:cNvSpPr>
            <a:spLocks noGrp="1"/>
          </p:cNvSpPr>
          <p:nvPr>
            <p:ph type="body" sz="quarter" idx="14"/>
          </p:nvPr>
        </p:nvSpPr>
        <p:spPr>
          <a:xfrm>
            <a:off x="8891587" y="1931348"/>
            <a:ext cx="2462213" cy="1638300"/>
          </a:xfrm>
        </p:spPr>
        <p:txBody>
          <a:bodyPr>
            <a:noAutofit/>
          </a:bodyPr>
          <a:lstStyle>
            <a:lvl1pPr marL="0" indent="0">
              <a:buNone/>
              <a:defRPr/>
            </a:lvl1pPr>
          </a:lstStyle>
          <a:p>
            <a:pPr lvl="0"/>
            <a:r>
              <a:rPr lang="sl-SI"/>
              <a:t>Kliknite za urejanje slogov besedila matrice</a:t>
            </a:r>
          </a:p>
        </p:txBody>
      </p:sp>
      <p:sp>
        <p:nvSpPr>
          <p:cNvPr id="8" name="Google Shape;97;p33">
            <a:extLst>
              <a:ext uri="{FF2B5EF4-FFF2-40B4-BE49-F238E27FC236}">
                <a16:creationId xmlns:a16="http://schemas.microsoft.com/office/drawing/2014/main" id="{0D3E0C88-3573-7B0F-D8F7-5AAD283A42F2}"/>
              </a:ext>
            </a:extLst>
          </p:cNvPr>
          <p:cNvSpPr>
            <a:spLocks noGrp="1"/>
          </p:cNvSpPr>
          <p:nvPr>
            <p:ph type="pic" idx="12"/>
          </p:nvPr>
        </p:nvSpPr>
        <p:spPr>
          <a:xfrm>
            <a:off x="6180157" y="3740272"/>
            <a:ext cx="2461591" cy="1638158"/>
          </a:xfrm>
          <a:prstGeom prst="rect">
            <a:avLst/>
          </a:prstGeom>
          <a:solidFill>
            <a:schemeClr val="accent2"/>
          </a:solidFill>
          <a:ln w="57150">
            <a:noFill/>
          </a:ln>
        </p:spPr>
        <p:txBody>
          <a:bodyPr/>
          <a:lstStyle>
            <a:lvl1pPr marL="0" indent="0">
              <a:buNone/>
              <a:defRPr>
                <a:solidFill>
                  <a:schemeClr val="tx2"/>
                </a:solidFill>
              </a:defRPr>
            </a:lvl1pPr>
          </a:lstStyle>
          <a:p>
            <a:r>
              <a:rPr lang="sl-SI"/>
              <a:t>Kliknite ikono, če želite dodati sliko</a:t>
            </a:r>
            <a:endParaRPr lang="en-IE" dirty="0"/>
          </a:p>
        </p:txBody>
      </p:sp>
      <p:sp>
        <p:nvSpPr>
          <p:cNvPr id="13" name="Text Placeholder 9">
            <a:extLst>
              <a:ext uri="{FF2B5EF4-FFF2-40B4-BE49-F238E27FC236}">
                <a16:creationId xmlns:a16="http://schemas.microsoft.com/office/drawing/2014/main" id="{5F2FF4C0-B8CC-5E9A-7FF2-0BA1FD86664D}"/>
              </a:ext>
            </a:extLst>
          </p:cNvPr>
          <p:cNvSpPr>
            <a:spLocks noGrp="1"/>
          </p:cNvSpPr>
          <p:nvPr>
            <p:ph type="body" sz="quarter" idx="16"/>
          </p:nvPr>
        </p:nvSpPr>
        <p:spPr>
          <a:xfrm>
            <a:off x="8891587" y="3740131"/>
            <a:ext cx="2462213" cy="1638300"/>
          </a:xfrm>
        </p:spPr>
        <p:txBody>
          <a:bodyPr>
            <a:noAutofit/>
          </a:bodyPr>
          <a:lstStyle>
            <a:lvl1pPr marL="0" indent="0">
              <a:buNone/>
              <a:defRPr/>
            </a:lvl1pPr>
          </a:lstStyle>
          <a:p>
            <a:pPr lvl="0"/>
            <a:r>
              <a:rPr lang="sl-SI"/>
              <a:t>Kliknite za urejanje slogov besedila matrice</a:t>
            </a:r>
          </a:p>
        </p:txBody>
      </p:sp>
      <p:sp>
        <p:nvSpPr>
          <p:cNvPr id="4" name="Slide Number Placeholder 5">
            <a:extLst>
              <a:ext uri="{FF2B5EF4-FFF2-40B4-BE49-F238E27FC236}">
                <a16:creationId xmlns:a16="http://schemas.microsoft.com/office/drawing/2014/main" id="{CAAAAA46-A812-03FA-992F-783152AD6CC6}"/>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211586830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10 squared pictures ">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p:txBody>
          <a:bodyPr/>
          <a:lstStyle>
            <a:lvl1pPr>
              <a:defRPr>
                <a:solidFill>
                  <a:srgbClr val="1B43BE"/>
                </a:solidFill>
              </a:defRPr>
            </a:lvl1pPr>
          </a:lstStyle>
          <a:p>
            <a:r>
              <a:rPr lang="en-US" dirty="0"/>
              <a:t>Click to add a title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38200" y="1613730"/>
            <a:ext cx="1896289" cy="1896289"/>
          </a:xfrm>
          <a:prstGeom prst="rect">
            <a:avLst/>
          </a:prstGeom>
          <a:solidFill>
            <a:schemeClr val="accent2"/>
          </a:solidFill>
          <a:ln w="57150">
            <a:noFill/>
          </a:ln>
        </p:spPr>
        <p:txBody>
          <a:bodyPr/>
          <a:lstStyle>
            <a:lvl1pPr marL="0" indent="0">
              <a:buNone/>
              <a:defRPr>
                <a:solidFill>
                  <a:schemeClr val="tx2"/>
                </a:solidFill>
              </a:defRPr>
            </a:lvl1pPr>
          </a:lstStyle>
          <a:p>
            <a:r>
              <a:rPr lang="sl-SI"/>
              <a:t>Kliknite ikono, če želite dodati sliko</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hasCustomPrompt="1"/>
          </p:nvPr>
        </p:nvSpPr>
        <p:spPr>
          <a:xfrm>
            <a:off x="2993028" y="1613730"/>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5" name="Google Shape;116;p35">
            <a:extLst>
              <a:ext uri="{FF2B5EF4-FFF2-40B4-BE49-F238E27FC236}">
                <a16:creationId xmlns:a16="http://schemas.microsoft.com/office/drawing/2014/main" id="{80AA888C-2660-9749-11E6-8A96DD56EACF}"/>
              </a:ext>
            </a:extLst>
          </p:cNvPr>
          <p:cNvSpPr>
            <a:spLocks noGrp="1"/>
          </p:cNvSpPr>
          <p:nvPr>
            <p:ph type="pic" idx="10" hasCustomPrompt="1"/>
          </p:nvPr>
        </p:nvSpPr>
        <p:spPr>
          <a:xfrm>
            <a:off x="5147856" y="1613729"/>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8" name="Google Shape;117;p35">
            <a:extLst>
              <a:ext uri="{FF2B5EF4-FFF2-40B4-BE49-F238E27FC236}">
                <a16:creationId xmlns:a16="http://schemas.microsoft.com/office/drawing/2014/main" id="{95752BFF-4A6F-68EA-E048-C405D776F6A9}"/>
              </a:ext>
            </a:extLst>
          </p:cNvPr>
          <p:cNvSpPr>
            <a:spLocks noGrp="1"/>
          </p:cNvSpPr>
          <p:nvPr>
            <p:ph type="pic" idx="5" hasCustomPrompt="1"/>
          </p:nvPr>
        </p:nvSpPr>
        <p:spPr>
          <a:xfrm>
            <a:off x="7302684" y="1613728"/>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9" name="Google Shape;118;p35">
            <a:extLst>
              <a:ext uri="{FF2B5EF4-FFF2-40B4-BE49-F238E27FC236}">
                <a16:creationId xmlns:a16="http://schemas.microsoft.com/office/drawing/2014/main" id="{69A61CD2-9393-897F-4851-B55A256B6577}"/>
              </a:ext>
            </a:extLst>
          </p:cNvPr>
          <p:cNvSpPr>
            <a:spLocks noGrp="1"/>
          </p:cNvSpPr>
          <p:nvPr>
            <p:ph type="pic" idx="6" hasCustomPrompt="1"/>
          </p:nvPr>
        </p:nvSpPr>
        <p:spPr>
          <a:xfrm>
            <a:off x="9457512" y="1613728"/>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15" name="Google Shape;114;p35">
            <a:extLst>
              <a:ext uri="{FF2B5EF4-FFF2-40B4-BE49-F238E27FC236}">
                <a16:creationId xmlns:a16="http://schemas.microsoft.com/office/drawing/2014/main" id="{5BBBB0BA-17D9-1A2A-5573-A96E32CB11C7}"/>
              </a:ext>
            </a:extLst>
          </p:cNvPr>
          <p:cNvSpPr>
            <a:spLocks noGrp="1"/>
          </p:cNvSpPr>
          <p:nvPr>
            <p:ph type="pic" idx="11" hasCustomPrompt="1"/>
          </p:nvPr>
        </p:nvSpPr>
        <p:spPr>
          <a:xfrm>
            <a:off x="838200" y="3799760"/>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16" name="Google Shape;115;p35">
            <a:extLst>
              <a:ext uri="{FF2B5EF4-FFF2-40B4-BE49-F238E27FC236}">
                <a16:creationId xmlns:a16="http://schemas.microsoft.com/office/drawing/2014/main" id="{E234676C-5503-D335-7C9F-8EBF756F24A7}"/>
              </a:ext>
            </a:extLst>
          </p:cNvPr>
          <p:cNvSpPr>
            <a:spLocks noGrp="1"/>
          </p:cNvSpPr>
          <p:nvPr>
            <p:ph type="pic" idx="12" hasCustomPrompt="1"/>
          </p:nvPr>
        </p:nvSpPr>
        <p:spPr>
          <a:xfrm>
            <a:off x="2993028" y="3799760"/>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17" name="Google Shape;116;p35">
            <a:extLst>
              <a:ext uri="{FF2B5EF4-FFF2-40B4-BE49-F238E27FC236}">
                <a16:creationId xmlns:a16="http://schemas.microsoft.com/office/drawing/2014/main" id="{8C059826-5CA9-F193-6C89-8B0DECF9ACE5}"/>
              </a:ext>
            </a:extLst>
          </p:cNvPr>
          <p:cNvSpPr>
            <a:spLocks noGrp="1"/>
          </p:cNvSpPr>
          <p:nvPr>
            <p:ph type="pic" idx="13" hasCustomPrompt="1"/>
          </p:nvPr>
        </p:nvSpPr>
        <p:spPr>
          <a:xfrm>
            <a:off x="5147856" y="3799759"/>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18" name="Google Shape;117;p35">
            <a:extLst>
              <a:ext uri="{FF2B5EF4-FFF2-40B4-BE49-F238E27FC236}">
                <a16:creationId xmlns:a16="http://schemas.microsoft.com/office/drawing/2014/main" id="{E57729DD-0495-06CF-3D2B-B8EC5F7D6EF2}"/>
              </a:ext>
            </a:extLst>
          </p:cNvPr>
          <p:cNvSpPr>
            <a:spLocks noGrp="1"/>
          </p:cNvSpPr>
          <p:nvPr>
            <p:ph type="pic" idx="14" hasCustomPrompt="1"/>
          </p:nvPr>
        </p:nvSpPr>
        <p:spPr>
          <a:xfrm>
            <a:off x="7302684" y="3799758"/>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19" name="Google Shape;118;p35">
            <a:extLst>
              <a:ext uri="{FF2B5EF4-FFF2-40B4-BE49-F238E27FC236}">
                <a16:creationId xmlns:a16="http://schemas.microsoft.com/office/drawing/2014/main" id="{DDFD3960-357B-A667-2997-F567232AE448}"/>
              </a:ext>
            </a:extLst>
          </p:cNvPr>
          <p:cNvSpPr>
            <a:spLocks noGrp="1"/>
          </p:cNvSpPr>
          <p:nvPr>
            <p:ph type="pic" idx="15" hasCustomPrompt="1"/>
          </p:nvPr>
        </p:nvSpPr>
        <p:spPr>
          <a:xfrm>
            <a:off x="9457512" y="3799758"/>
            <a:ext cx="1896289" cy="1896289"/>
          </a:xfrm>
          <a:prstGeom prst="rect">
            <a:avLst/>
          </a:prstGeom>
          <a:solidFill>
            <a:schemeClr val="accent2"/>
          </a:solidFill>
          <a:ln w="57150">
            <a:noFill/>
          </a:ln>
        </p:spPr>
        <p:txBody>
          <a:bodyPr/>
          <a:lstStyle>
            <a:lvl1pPr marL="0" indent="0">
              <a:buNone/>
              <a:defRPr>
                <a:solidFill>
                  <a:schemeClr val="tx2"/>
                </a:solidFill>
              </a:defRPr>
            </a:lvl1pPr>
          </a:lstStyle>
          <a:p>
            <a:pPr lvl="0"/>
            <a:r>
              <a:rPr lang="en-US" dirty="0"/>
              <a:t>Click to change the styles of the mask text</a:t>
            </a:r>
            <a:r>
              <a:rPr lang="fr-FR" dirty="0"/>
              <a:t> </a:t>
            </a:r>
          </a:p>
        </p:txBody>
      </p:sp>
      <p:sp>
        <p:nvSpPr>
          <p:cNvPr id="6" name="Slide Number Placeholder 5">
            <a:extLst>
              <a:ext uri="{FF2B5EF4-FFF2-40B4-BE49-F238E27FC236}">
                <a16:creationId xmlns:a16="http://schemas.microsoft.com/office/drawing/2014/main" id="{CA7BBB6C-8121-DC67-C381-C67F3CB6754B}"/>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551678185"/>
      </p:ext>
    </p:extLst>
  </p:cSld>
  <p:clrMapOvr>
    <a:overrideClrMapping bg1="lt1" tx1="dk1" bg2="lt2" tx2="dk2" accent1="accent1" accent2="accent2" accent3="accent3" accent4="accent4" accent5="accent5" accent6="accent6" hlink="hlink" folHlink="folHlink"/>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3 squared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hasCustomPrompt="1"/>
          </p:nvPr>
        </p:nvSpPr>
        <p:spPr>
          <a:xfrm>
            <a:off x="882651" y="2079625"/>
            <a:ext cx="2698749" cy="2698749"/>
          </a:xfrm>
          <a:prstGeom prst="rect">
            <a:avLst/>
          </a:prstGeom>
          <a:solidFill>
            <a:schemeClr val="accent2"/>
          </a:solidFill>
          <a:ln w="57150">
            <a:noFill/>
          </a:ln>
        </p:spPr>
        <p:txBody>
          <a:bodyPr/>
          <a:lstStyle>
            <a:lvl1pPr marL="0" indent="0">
              <a:buNone/>
              <a:defRPr>
                <a:solidFill>
                  <a:schemeClr val="tx2"/>
                </a:solidFill>
              </a:defRPr>
            </a:lvl1pPr>
          </a:lstStyle>
          <a:p>
            <a:r>
              <a:rPr lang="fr-FR" dirty="0"/>
              <a:t>Cliquez sur l'icône pour ajouter une image</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hasCustomPrompt="1"/>
          </p:nvPr>
        </p:nvSpPr>
        <p:spPr>
          <a:xfrm>
            <a:off x="4746625" y="2079624"/>
            <a:ext cx="2698749" cy="2698749"/>
          </a:xfrm>
          <a:prstGeom prst="rect">
            <a:avLst/>
          </a:prstGeom>
          <a:solidFill>
            <a:schemeClr val="accent2"/>
          </a:solidFill>
          <a:ln w="57150">
            <a:noFill/>
          </a:ln>
        </p:spPr>
        <p:txBody>
          <a:bodyPr/>
          <a:lstStyle>
            <a:lvl1pPr marL="0" indent="0">
              <a:buNone/>
              <a:defRPr>
                <a:solidFill>
                  <a:schemeClr val="tx2"/>
                </a:solidFill>
              </a:defRPr>
            </a:lvl1pPr>
          </a:lstStyle>
          <a:p>
            <a:r>
              <a:rPr lang="fr-FR" dirty="0"/>
              <a:t>Cliquez sur l'icône pour ajouter une image</a:t>
            </a:r>
            <a:endParaRPr lang="en-IE" dirty="0"/>
          </a:p>
        </p:txBody>
      </p:sp>
      <p:sp>
        <p:nvSpPr>
          <p:cNvPr id="12" name="Google Shape;121;p35">
            <a:extLst>
              <a:ext uri="{FF2B5EF4-FFF2-40B4-BE49-F238E27FC236}">
                <a16:creationId xmlns:a16="http://schemas.microsoft.com/office/drawing/2014/main" id="{2EA4C09F-A3D0-2FDF-C8EF-EDEF2FCF78CE}"/>
              </a:ext>
            </a:extLst>
          </p:cNvPr>
          <p:cNvSpPr>
            <a:spLocks noGrp="1"/>
          </p:cNvSpPr>
          <p:nvPr>
            <p:ph type="pic" idx="9" hasCustomPrompt="1"/>
          </p:nvPr>
        </p:nvSpPr>
        <p:spPr>
          <a:xfrm>
            <a:off x="8655051" y="2079623"/>
            <a:ext cx="2698749" cy="2698749"/>
          </a:xfrm>
          <a:prstGeom prst="rect">
            <a:avLst/>
          </a:prstGeom>
          <a:solidFill>
            <a:schemeClr val="accent2"/>
          </a:solidFill>
          <a:ln w="57150">
            <a:noFill/>
          </a:ln>
        </p:spPr>
        <p:txBody>
          <a:bodyPr/>
          <a:lstStyle>
            <a:lvl1pPr marL="0" indent="0">
              <a:buNone/>
              <a:defRPr>
                <a:solidFill>
                  <a:schemeClr val="tx2"/>
                </a:solidFill>
              </a:defRPr>
            </a:lvl1pPr>
          </a:lstStyle>
          <a:p>
            <a:r>
              <a:rPr lang="fr-FR" dirty="0"/>
              <a:t>Cliquez sur l'icône pour ajouter une image</a:t>
            </a:r>
            <a:endParaRPr lang="en-IE" dirty="0"/>
          </a:p>
        </p:txBody>
      </p:sp>
      <p:sp>
        <p:nvSpPr>
          <p:cNvPr id="6" name="Slide Number Placeholder 5">
            <a:extLst>
              <a:ext uri="{FF2B5EF4-FFF2-40B4-BE49-F238E27FC236}">
                <a16:creationId xmlns:a16="http://schemas.microsoft.com/office/drawing/2014/main" id="{D0777FFD-3C0D-C4E6-0A8A-FAAE58310E0F}"/>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bg1"/>
                </a:solidFill>
              </a:rPr>
              <a:pPr algn="l"/>
              <a:t>‹#›</a:t>
            </a:fld>
            <a:endParaRPr lang="en-IE" dirty="0">
              <a:solidFill>
                <a:schemeClr val="bg1"/>
              </a:solidFill>
            </a:endParaRPr>
          </a:p>
        </p:txBody>
      </p:sp>
    </p:spTree>
    <p:extLst>
      <p:ext uri="{BB962C8B-B14F-4D97-AF65-F5344CB8AC3E}">
        <p14:creationId xmlns:p14="http://schemas.microsoft.com/office/powerpoint/2010/main" val="309743203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3 squared pictures coloured background">
    <p:bg>
      <p:bgRef idx="1001">
        <a:schemeClr val="bg2"/>
      </p:bgRef>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78BDE408-1B94-1E01-7DC6-D200477DE01E}"/>
              </a:ext>
            </a:extLst>
          </p:cNvPr>
          <p:cNvSpPr>
            <a:spLocks noGrp="1"/>
          </p:cNvSpPr>
          <p:nvPr>
            <p:ph type="pic" sz="quarter" idx="13" hasCustomPrompt="1"/>
          </p:nvPr>
        </p:nvSpPr>
        <p:spPr>
          <a:xfrm>
            <a:off x="0" y="0"/>
            <a:ext cx="12238038" cy="6858000"/>
          </a:xfrm>
          <a:solidFill>
            <a:srgbClr val="F6BBC6"/>
          </a:solidFill>
        </p:spPr>
        <p:txBody>
          <a:bodyPr/>
          <a:lstStyle>
            <a:lvl1pPr marL="0" indent="0">
              <a:buNone/>
              <a:defRPr>
                <a:solidFill>
                  <a:srgbClr val="50B159"/>
                </a:solidFill>
              </a:defRPr>
            </a:lvl1pPr>
          </a:lstStyle>
          <a:p>
            <a:r>
              <a:rPr lang="en-IE" dirty="0"/>
              <a:t>.</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hasCustomPrompt="1"/>
          </p:nvPr>
        </p:nvSpPr>
        <p:spPr/>
        <p:txBody>
          <a:bodyPr>
            <a:noAutofit/>
          </a:bodyPr>
          <a:lstStyle>
            <a:lvl1pPr>
              <a:defRPr>
                <a:solidFill>
                  <a:srgbClr val="1B43BE"/>
                </a:solidFill>
              </a:defRPr>
            </a:lvl1pPr>
          </a:lstStyle>
          <a:p>
            <a:r>
              <a:rPr lang="en-US" dirty="0"/>
              <a:t>Click to add a title</a:t>
            </a:r>
            <a:endParaRPr lang="en-IE" dirty="0"/>
          </a:p>
        </p:txBody>
      </p:sp>
      <p:sp>
        <p:nvSpPr>
          <p:cNvPr id="8" name="Google Shape;114;p35">
            <a:extLst>
              <a:ext uri="{FF2B5EF4-FFF2-40B4-BE49-F238E27FC236}">
                <a16:creationId xmlns:a16="http://schemas.microsoft.com/office/drawing/2014/main" id="{F38470BA-1066-4059-A16D-B9EE9722C73D}"/>
              </a:ext>
            </a:extLst>
          </p:cNvPr>
          <p:cNvSpPr>
            <a:spLocks noGrp="1"/>
          </p:cNvSpPr>
          <p:nvPr>
            <p:ph type="pic" idx="2"/>
          </p:nvPr>
        </p:nvSpPr>
        <p:spPr>
          <a:xfrm>
            <a:off x="882651" y="2079625"/>
            <a:ext cx="2698749" cy="2698749"/>
          </a:xfrm>
          <a:prstGeom prst="rect">
            <a:avLst/>
          </a:prstGeom>
          <a:solidFill>
            <a:schemeClr val="tx1"/>
          </a:solidFill>
          <a:ln w="57150">
            <a:noFill/>
          </a:ln>
        </p:spPr>
        <p:txBody>
          <a:bodyPr/>
          <a:lstStyle>
            <a:lvl1pPr marL="0" indent="0">
              <a:buNone/>
              <a:defRPr>
                <a:solidFill>
                  <a:srgbClr val="13132A"/>
                </a:solidFill>
              </a:defRPr>
            </a:lvl1pPr>
          </a:lstStyle>
          <a:p>
            <a:r>
              <a:rPr lang="sl-SI"/>
              <a:t>Kliknite ikono, če želite dodati sliko</a:t>
            </a:r>
            <a:endParaRPr lang="en-IE" dirty="0"/>
          </a:p>
        </p:txBody>
      </p:sp>
      <p:sp>
        <p:nvSpPr>
          <p:cNvPr id="10" name="Google Shape;115;p35">
            <a:extLst>
              <a:ext uri="{FF2B5EF4-FFF2-40B4-BE49-F238E27FC236}">
                <a16:creationId xmlns:a16="http://schemas.microsoft.com/office/drawing/2014/main" id="{4C5EDD4B-6148-8C81-CEE4-C4C5BFE4E787}"/>
              </a:ext>
            </a:extLst>
          </p:cNvPr>
          <p:cNvSpPr>
            <a:spLocks noGrp="1"/>
          </p:cNvSpPr>
          <p:nvPr>
            <p:ph type="pic" idx="3"/>
          </p:nvPr>
        </p:nvSpPr>
        <p:spPr>
          <a:xfrm>
            <a:off x="4746625" y="2079624"/>
            <a:ext cx="2698749" cy="2698749"/>
          </a:xfrm>
          <a:prstGeom prst="rect">
            <a:avLst/>
          </a:prstGeom>
          <a:solidFill>
            <a:schemeClr val="tx1"/>
          </a:solidFill>
          <a:ln w="57150">
            <a:noFill/>
          </a:ln>
        </p:spPr>
        <p:txBody>
          <a:bodyPr/>
          <a:lstStyle>
            <a:lvl1pPr marL="0" indent="0">
              <a:buNone/>
              <a:defRPr>
                <a:solidFill>
                  <a:srgbClr val="13132A"/>
                </a:solidFill>
              </a:defRPr>
            </a:lvl1pPr>
          </a:lstStyle>
          <a:p>
            <a:r>
              <a:rPr lang="sl-SI"/>
              <a:t>Kliknite ikono, če želite dodati sliko</a:t>
            </a:r>
            <a:endParaRPr lang="en-IE" dirty="0"/>
          </a:p>
        </p:txBody>
      </p:sp>
      <p:sp>
        <p:nvSpPr>
          <p:cNvPr id="9" name="Google Shape;121;p35">
            <a:extLst>
              <a:ext uri="{FF2B5EF4-FFF2-40B4-BE49-F238E27FC236}">
                <a16:creationId xmlns:a16="http://schemas.microsoft.com/office/drawing/2014/main" id="{85A61031-57E6-E855-38A1-FA502D6C575D}"/>
              </a:ext>
            </a:extLst>
          </p:cNvPr>
          <p:cNvSpPr>
            <a:spLocks noGrp="1"/>
          </p:cNvSpPr>
          <p:nvPr>
            <p:ph type="pic" idx="9"/>
          </p:nvPr>
        </p:nvSpPr>
        <p:spPr>
          <a:xfrm>
            <a:off x="8655051" y="2079623"/>
            <a:ext cx="2698749" cy="2698749"/>
          </a:xfrm>
          <a:prstGeom prst="rect">
            <a:avLst/>
          </a:prstGeom>
          <a:solidFill>
            <a:schemeClr val="tx1"/>
          </a:solidFill>
          <a:ln w="57150">
            <a:noFill/>
          </a:ln>
        </p:spPr>
        <p:txBody>
          <a:bodyPr/>
          <a:lstStyle>
            <a:lvl1pPr marL="0" indent="0">
              <a:buNone/>
              <a:defRPr>
                <a:solidFill>
                  <a:srgbClr val="13132A"/>
                </a:solidFill>
              </a:defRPr>
            </a:lvl1pPr>
          </a:lstStyle>
          <a:p>
            <a:r>
              <a:rPr lang="sl-SI"/>
              <a:t>Kliknite ikono, če želite dodati sliko</a:t>
            </a:r>
            <a:endParaRPr lang="en-IE" dirty="0"/>
          </a:p>
        </p:txBody>
      </p:sp>
      <p:sp>
        <p:nvSpPr>
          <p:cNvPr id="3" name="Rectangle 2">
            <a:extLst>
              <a:ext uri="{FF2B5EF4-FFF2-40B4-BE49-F238E27FC236}">
                <a16:creationId xmlns:a16="http://schemas.microsoft.com/office/drawing/2014/main" id="{EFE69E18-B8B6-E620-D0D0-604A5A4BB897}"/>
              </a:ext>
            </a:extLst>
          </p:cNvPr>
          <p:cNvSpPr/>
          <p:nvPr userDrawn="1"/>
        </p:nvSpPr>
        <p:spPr>
          <a:xfrm>
            <a:off x="0" y="5902779"/>
            <a:ext cx="12238038"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pic>
        <p:nvPicPr>
          <p:cNvPr id="4" name="Graphique 2">
            <a:extLst>
              <a:ext uri="{FF2B5EF4-FFF2-40B4-BE49-F238E27FC236}">
                <a16:creationId xmlns:a16="http://schemas.microsoft.com/office/drawing/2014/main" id="{6609632B-7603-3A78-2826-F803A8DF80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695438" y="6050621"/>
            <a:ext cx="1030833" cy="569020"/>
          </a:xfrm>
          <a:prstGeom prst="rect">
            <a:avLst/>
          </a:prstGeom>
        </p:spPr>
      </p:pic>
      <p:pic>
        <p:nvPicPr>
          <p:cNvPr id="6" name="Graphique 20">
            <a:extLst>
              <a:ext uri="{FF2B5EF4-FFF2-40B4-BE49-F238E27FC236}">
                <a16:creationId xmlns:a16="http://schemas.microsoft.com/office/drawing/2014/main" id="{9E9C778F-B130-61DD-4376-620A8A753D0C}"/>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sp>
        <p:nvSpPr>
          <p:cNvPr id="30" name="Graphique 42">
            <a:extLst>
              <a:ext uri="{FF2B5EF4-FFF2-40B4-BE49-F238E27FC236}">
                <a16:creationId xmlns:a16="http://schemas.microsoft.com/office/drawing/2014/main" id="{F0FBD00E-AD7A-2CF2-330A-32D46555B698}"/>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raphique 45">
            <a:extLst>
              <a:ext uri="{FF2B5EF4-FFF2-40B4-BE49-F238E27FC236}">
                <a16:creationId xmlns:a16="http://schemas.microsoft.com/office/drawing/2014/main" id="{72E4307C-EC60-0F60-AC27-6F3D10D3C12C}"/>
              </a:ext>
            </a:extLst>
          </p:cNvPr>
          <p:cNvSpPr/>
          <p:nvPr userDrawn="1"/>
        </p:nvSpPr>
        <p:spPr>
          <a:xfrm>
            <a:off x="7180500" y="6223928"/>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raphique 48">
            <a:extLst>
              <a:ext uri="{FF2B5EF4-FFF2-40B4-BE49-F238E27FC236}">
                <a16:creationId xmlns:a16="http://schemas.microsoft.com/office/drawing/2014/main" id="{6CC973C6-DC05-B211-29AE-1618AF40CBFA}"/>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raphique 51">
            <a:extLst>
              <a:ext uri="{FF2B5EF4-FFF2-40B4-BE49-F238E27FC236}">
                <a16:creationId xmlns:a16="http://schemas.microsoft.com/office/drawing/2014/main" id="{02226FF2-7885-A67A-876B-24ADCCA76498}"/>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Ellipse 30">
            <a:extLst>
              <a:ext uri="{FF2B5EF4-FFF2-40B4-BE49-F238E27FC236}">
                <a16:creationId xmlns:a16="http://schemas.microsoft.com/office/drawing/2014/main" id="{CAB54221-2948-823C-272A-DD701DAFFE3E}"/>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5" name="Ellipse 31">
            <a:extLst>
              <a:ext uri="{FF2B5EF4-FFF2-40B4-BE49-F238E27FC236}">
                <a16:creationId xmlns:a16="http://schemas.microsoft.com/office/drawing/2014/main" id="{8F0B8A49-016F-F0D7-7E5F-54AE098A05B3}"/>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6" name="Ellipse 32">
            <a:extLst>
              <a:ext uri="{FF2B5EF4-FFF2-40B4-BE49-F238E27FC236}">
                <a16:creationId xmlns:a16="http://schemas.microsoft.com/office/drawing/2014/main" id="{68BF44CC-6A88-5F6E-DB9C-86314367C9BD}"/>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7" name="Ellipse 33">
            <a:extLst>
              <a:ext uri="{FF2B5EF4-FFF2-40B4-BE49-F238E27FC236}">
                <a16:creationId xmlns:a16="http://schemas.microsoft.com/office/drawing/2014/main" id="{F0D75D53-131F-5EC3-F71F-FA16A14C79E9}"/>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38" name="Graphique 42">
            <a:extLst>
              <a:ext uri="{FF2B5EF4-FFF2-40B4-BE49-F238E27FC236}">
                <a16:creationId xmlns:a16="http://schemas.microsoft.com/office/drawing/2014/main" id="{4E77DA64-A98E-4966-F469-B8FF6231E862}"/>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Ellipse 39">
            <a:extLst>
              <a:ext uri="{FF2B5EF4-FFF2-40B4-BE49-F238E27FC236}">
                <a16:creationId xmlns:a16="http://schemas.microsoft.com/office/drawing/2014/main" id="{A4424B75-5BAC-0B75-4D2B-D8A24589060A}"/>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0" name="Ellipse 40">
            <a:extLst>
              <a:ext uri="{FF2B5EF4-FFF2-40B4-BE49-F238E27FC236}">
                <a16:creationId xmlns:a16="http://schemas.microsoft.com/office/drawing/2014/main" id="{4CA6D785-EEBF-7F08-86BA-CF4A249310BD}"/>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1" name="Graphique 45">
            <a:extLst>
              <a:ext uri="{FF2B5EF4-FFF2-40B4-BE49-F238E27FC236}">
                <a16:creationId xmlns:a16="http://schemas.microsoft.com/office/drawing/2014/main" id="{F61CF49D-14AB-14E1-5D95-3EF5071C6F8E}"/>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Ellipse 44">
            <a:extLst>
              <a:ext uri="{FF2B5EF4-FFF2-40B4-BE49-F238E27FC236}">
                <a16:creationId xmlns:a16="http://schemas.microsoft.com/office/drawing/2014/main" id="{BDB2FEA2-A876-C4BE-5520-11E493EDA311}"/>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3" name="Ellipse 45">
            <a:extLst>
              <a:ext uri="{FF2B5EF4-FFF2-40B4-BE49-F238E27FC236}">
                <a16:creationId xmlns:a16="http://schemas.microsoft.com/office/drawing/2014/main" id="{F1CADFBD-BE8B-5DC9-A6AB-65D74694225A}"/>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4" name="Ellipse 46">
            <a:extLst>
              <a:ext uri="{FF2B5EF4-FFF2-40B4-BE49-F238E27FC236}">
                <a16:creationId xmlns:a16="http://schemas.microsoft.com/office/drawing/2014/main" id="{668271D0-62C5-F6A2-4149-94FE9867D2AC}"/>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45" name="Ellipse 47">
            <a:extLst>
              <a:ext uri="{FF2B5EF4-FFF2-40B4-BE49-F238E27FC236}">
                <a16:creationId xmlns:a16="http://schemas.microsoft.com/office/drawing/2014/main" id="{C09FD132-0165-2518-E57B-6C1B0B25749D}"/>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7" name="Slide Number Placeholder 5">
            <a:extLst>
              <a:ext uri="{FF2B5EF4-FFF2-40B4-BE49-F238E27FC236}">
                <a16:creationId xmlns:a16="http://schemas.microsoft.com/office/drawing/2014/main" id="{76A3C62F-1918-5A34-6C99-87918CFD92FA}"/>
              </a:ext>
            </a:extLst>
          </p:cNvPr>
          <p:cNvSpPr txBox="1">
            <a:spLocks/>
          </p:cNvSpPr>
          <p:nvPr userDrawn="1"/>
        </p:nvSpPr>
        <p:spPr>
          <a:xfrm>
            <a:off x="9997844" y="6260141"/>
            <a:ext cx="717554" cy="365125"/>
          </a:xfrm>
          <a:prstGeom prst="rect">
            <a:avLst/>
          </a:prstGeom>
        </p:spPr>
        <p:txBody>
          <a:bodyPr vert="horz" lIns="91440" tIns="45720" rIns="91440" bIns="45720" rtlCol="0" anchor="b"/>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fld id="{768364BB-9B21-4D29-A19C-C6410F652861}" type="slidenum">
              <a:rPr lang="en-IE" smtClean="0">
                <a:solidFill>
                  <a:schemeClr val="tx1"/>
                </a:solidFill>
              </a:rPr>
              <a:pPr algn="l"/>
              <a:t>‹#›</a:t>
            </a:fld>
            <a:endParaRPr lang="en-IE" dirty="0">
              <a:solidFill>
                <a:schemeClr val="tx1"/>
              </a:solidFill>
            </a:endParaRPr>
          </a:p>
        </p:txBody>
      </p:sp>
    </p:spTree>
    <p:extLst>
      <p:ext uri="{BB962C8B-B14F-4D97-AF65-F5344CB8AC3E}">
        <p14:creationId xmlns:p14="http://schemas.microsoft.com/office/powerpoint/2010/main" val="2578190415"/>
      </p:ext>
    </p:extLst>
  </p:cSld>
  <p:clrMapOvr>
    <a:overrideClrMapping bg1="dk1" tx1="lt1" bg2="dk2" tx2="lt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Last page with credits">
    <p:bg>
      <p:bgPr>
        <a:solidFill>
          <a:schemeClr val="bg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BF4756A-4D54-B922-2700-5F8D443A1A8B}"/>
              </a:ext>
            </a:extLst>
          </p:cNvPr>
          <p:cNvSpPr/>
          <p:nvPr userDrawn="1"/>
        </p:nvSpPr>
        <p:spPr>
          <a:xfrm>
            <a:off x="0" y="7482"/>
            <a:ext cx="12192000" cy="6850518"/>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Arial"/>
              <a:ea typeface="+mn-ea"/>
              <a:cs typeface="+mn-cs"/>
              <a:sym typeface="Arial"/>
            </a:endParaRPr>
          </a:p>
        </p:txBody>
      </p:sp>
      <p:sp>
        <p:nvSpPr>
          <p:cNvPr id="2" name="Title 1">
            <a:extLst>
              <a:ext uri="{FF2B5EF4-FFF2-40B4-BE49-F238E27FC236}">
                <a16:creationId xmlns:a16="http://schemas.microsoft.com/office/drawing/2014/main" id="{3FA35C05-B6C4-EFD6-820E-25F6561D0DE8}"/>
              </a:ext>
            </a:extLst>
          </p:cNvPr>
          <p:cNvSpPr>
            <a:spLocks noGrp="1"/>
          </p:cNvSpPr>
          <p:nvPr>
            <p:ph type="title" hasCustomPrompt="1"/>
          </p:nvPr>
        </p:nvSpPr>
        <p:spPr>
          <a:xfrm>
            <a:off x="838200" y="2256739"/>
            <a:ext cx="10515600" cy="1020337"/>
          </a:xfrm>
        </p:spPr>
        <p:txBody>
          <a:bodyPr>
            <a:noAutofit/>
          </a:bodyPr>
          <a:lstStyle>
            <a:lvl1pPr>
              <a:defRPr sz="8800">
                <a:solidFill>
                  <a:srgbClr val="F6BBC6"/>
                </a:solidFill>
              </a:defRPr>
            </a:lvl1pPr>
          </a:lstStyle>
          <a:p>
            <a:r>
              <a:rPr lang="en-US" dirty="0"/>
              <a:t>Thank you</a:t>
            </a:r>
            <a:endParaRPr lang="en-IE" dirty="0"/>
          </a:p>
        </p:txBody>
      </p:sp>
      <p:pic>
        <p:nvPicPr>
          <p:cNvPr id="4" name="Google Shape;444;p20">
            <a:extLst>
              <a:ext uri="{FF2B5EF4-FFF2-40B4-BE49-F238E27FC236}">
                <a16:creationId xmlns:a16="http://schemas.microsoft.com/office/drawing/2014/main" id="{DA7E9652-CF81-1788-7674-E1FA25BFE31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838200" y="3471269"/>
            <a:ext cx="1023496" cy="358097"/>
          </a:xfrm>
          <a:prstGeom prst="rect">
            <a:avLst/>
          </a:prstGeom>
          <a:noFill/>
          <a:ln>
            <a:noFill/>
          </a:ln>
        </p:spPr>
      </p:pic>
      <p:sp>
        <p:nvSpPr>
          <p:cNvPr id="5" name="Text Placeholder 4">
            <a:extLst>
              <a:ext uri="{FF2B5EF4-FFF2-40B4-BE49-F238E27FC236}">
                <a16:creationId xmlns:a16="http://schemas.microsoft.com/office/drawing/2014/main" id="{EA144BEB-A192-AF1A-3CE0-A12C2705D835}"/>
              </a:ext>
            </a:extLst>
          </p:cNvPr>
          <p:cNvSpPr>
            <a:spLocks noGrp="1"/>
          </p:cNvSpPr>
          <p:nvPr>
            <p:ph type="body" sz="quarter" idx="10"/>
          </p:nvPr>
        </p:nvSpPr>
        <p:spPr>
          <a:xfrm>
            <a:off x="838200" y="3996499"/>
            <a:ext cx="10515600" cy="1666875"/>
          </a:xfrm>
        </p:spPr>
        <p:txBody>
          <a:bodyPr>
            <a:noAutofit/>
          </a:bodyPr>
          <a:lstStyle>
            <a:lvl1pPr marL="0" indent="0">
              <a:buNone/>
              <a:defRPr sz="2000">
                <a:solidFill>
                  <a:schemeClr val="bg1"/>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sl-SI"/>
              <a:t>Kliknite za urejanje slogov besedila matrice</a:t>
            </a:r>
          </a:p>
        </p:txBody>
      </p:sp>
      <p:pic>
        <p:nvPicPr>
          <p:cNvPr id="3" name="Google Shape;444;p20">
            <a:extLst>
              <a:ext uri="{FF2B5EF4-FFF2-40B4-BE49-F238E27FC236}">
                <a16:creationId xmlns:a16="http://schemas.microsoft.com/office/drawing/2014/main" id="{8A55753B-1E31-7005-E76C-7A1B520A3A05}"/>
              </a:ext>
              <a:ext uri="{C183D7F6-B498-43B3-948B-1728B52AA6E4}">
                <adec:decorative xmlns:adec="http://schemas.microsoft.com/office/drawing/2017/decorative" val="1"/>
              </a:ext>
            </a:extLst>
          </p:cNvPr>
          <p:cNvPicPr preferRelativeResize="0"/>
          <p:nvPr userDrawn="1"/>
        </p:nvPicPr>
        <p:blipFill rotWithShape="1">
          <a:blip r:embed="rId2">
            <a:alphaModFix/>
          </a:blip>
          <a:srcRect/>
          <a:stretch/>
        </p:blipFill>
        <p:spPr>
          <a:xfrm>
            <a:off x="838200" y="3471269"/>
            <a:ext cx="1023496" cy="358097"/>
          </a:xfrm>
          <a:prstGeom prst="rect">
            <a:avLst/>
          </a:prstGeom>
          <a:noFill/>
          <a:ln>
            <a:noFill/>
          </a:ln>
        </p:spPr>
      </p:pic>
      <p:pic>
        <p:nvPicPr>
          <p:cNvPr id="8" name="Graphique 20">
            <a:extLst>
              <a:ext uri="{FF2B5EF4-FFF2-40B4-BE49-F238E27FC236}">
                <a16:creationId xmlns:a16="http://schemas.microsoft.com/office/drawing/2014/main" id="{11B63709-58DD-0CE7-C313-F0BAE603389B}"/>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77590" y="5954667"/>
            <a:ext cx="1813806" cy="899762"/>
          </a:xfrm>
          <a:prstGeom prst="rect">
            <a:avLst/>
          </a:prstGeom>
        </p:spPr>
      </p:pic>
      <p:pic>
        <p:nvPicPr>
          <p:cNvPr id="11" name="Graphique 2">
            <a:extLst>
              <a:ext uri="{FF2B5EF4-FFF2-40B4-BE49-F238E27FC236}">
                <a16:creationId xmlns:a16="http://schemas.microsoft.com/office/drawing/2014/main" id="{B548D6EF-72BA-CE93-39D2-90EFEE54C5CD}"/>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0695438" y="6050621"/>
            <a:ext cx="1030833" cy="569020"/>
          </a:xfrm>
          <a:prstGeom prst="rect">
            <a:avLst/>
          </a:prstGeom>
        </p:spPr>
      </p:pic>
    </p:spTree>
    <p:extLst>
      <p:ext uri="{BB962C8B-B14F-4D97-AF65-F5344CB8AC3E}">
        <p14:creationId xmlns:p14="http://schemas.microsoft.com/office/powerpoint/2010/main" val="28511337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itationSlide">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37EBB7D-0C83-48DA-9D55-A2F2B3F56ED7}"/>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7" name="Textplatzhalter 6">
            <a:extLst>
              <a:ext uri="{FF2B5EF4-FFF2-40B4-BE49-F238E27FC236}">
                <a16:creationId xmlns:a16="http://schemas.microsoft.com/office/drawing/2014/main" id="{DD6870FC-8947-4B67-B46A-699F6C7EA619}"/>
              </a:ext>
            </a:extLst>
          </p:cNvPr>
          <p:cNvSpPr>
            <a:spLocks noGrp="1"/>
          </p:cNvSpPr>
          <p:nvPr>
            <p:ph type="body" sz="quarter" idx="13" hasCustomPrompt="1"/>
          </p:nvPr>
        </p:nvSpPr>
        <p:spPr>
          <a:xfrm>
            <a:off x="1773767" y="2200377"/>
            <a:ext cx="9031034" cy="3889612"/>
          </a:xfrm>
        </p:spPr>
        <p:txBody>
          <a:bodyPr lIns="0" tIns="0" rIns="0" bIns="0">
            <a:normAutofit/>
          </a:bodyPr>
          <a:lstStyle>
            <a:lvl1pPr marL="0" indent="0">
              <a:buNone/>
              <a:defRPr sz="3908">
                <a:solidFill>
                  <a:schemeClr val="accent1"/>
                </a:solidFill>
              </a:defRPr>
            </a:lvl1pPr>
            <a:lvl2pPr marL="457179" indent="0">
              <a:buNone/>
              <a:defRPr sz="4266">
                <a:solidFill>
                  <a:schemeClr val="accent1"/>
                </a:solidFill>
              </a:defRPr>
            </a:lvl2pPr>
            <a:lvl3pPr marL="914359" indent="0">
              <a:buNone/>
              <a:defRPr sz="4266">
                <a:solidFill>
                  <a:schemeClr val="accent1"/>
                </a:solidFill>
              </a:defRPr>
            </a:lvl3pPr>
            <a:lvl4pPr marL="1371538" indent="0">
              <a:buNone/>
              <a:defRPr sz="4266">
                <a:solidFill>
                  <a:schemeClr val="accent1"/>
                </a:solidFill>
              </a:defRPr>
            </a:lvl4pPr>
            <a:lvl5pPr marL="1828718" indent="0">
              <a:buNone/>
              <a:defRPr sz="4266">
                <a:solidFill>
                  <a:schemeClr val="accent1"/>
                </a:solidFill>
              </a:defRPr>
            </a:lvl5pPr>
          </a:lstStyle>
          <a:p>
            <a:pPr lvl="0"/>
            <a:r>
              <a:rPr lang="de-DE" dirty="0"/>
              <a:t>Textformat</a:t>
            </a:r>
          </a:p>
        </p:txBody>
      </p:sp>
      <p:sp>
        <p:nvSpPr>
          <p:cNvPr id="10" name="Foliennummernplatzhalter 9">
            <a:extLst>
              <a:ext uri="{FF2B5EF4-FFF2-40B4-BE49-F238E27FC236}">
                <a16:creationId xmlns:a16="http://schemas.microsoft.com/office/drawing/2014/main" id="{EDED0AED-0068-48A6-A4EF-A807E42F4A2F}"/>
              </a:ext>
            </a:extLst>
          </p:cNvPr>
          <p:cNvSpPr>
            <a:spLocks noGrp="1"/>
          </p:cNvSpPr>
          <p:nvPr>
            <p:ph type="sldNum" sz="quarter" idx="16"/>
          </p:nvPr>
        </p:nvSpPr>
        <p:spPr/>
        <p:txBody>
          <a:bodyPr/>
          <a:lstStyle/>
          <a:p>
            <a:fld id="{79010F47-8DA2-4C41-BCA8-3C002502DF7A}" type="slidenum">
              <a:rPr lang="de-CH" smtClean="0"/>
              <a:t>‹#›</a:t>
            </a:fld>
            <a:endParaRPr lang="de-CH"/>
          </a:p>
        </p:txBody>
      </p:sp>
      <p:sp>
        <p:nvSpPr>
          <p:cNvPr id="4" name="Textplatzhalter 3">
            <a:extLst>
              <a:ext uri="{FF2B5EF4-FFF2-40B4-BE49-F238E27FC236}">
                <a16:creationId xmlns:a16="http://schemas.microsoft.com/office/drawing/2014/main" id="{2889B624-F346-4FAB-A799-E05D3CB0784C}"/>
              </a:ext>
            </a:extLst>
          </p:cNvPr>
          <p:cNvSpPr>
            <a:spLocks noGrp="1"/>
          </p:cNvSpPr>
          <p:nvPr>
            <p:ph type="body" sz="quarter" idx="17" hasCustomPrompt="1"/>
          </p:nvPr>
        </p:nvSpPr>
        <p:spPr>
          <a:xfrm>
            <a:off x="295804" y="379832"/>
            <a:ext cx="8184314" cy="520510"/>
          </a:xfrm>
        </p:spPr>
        <p:txBody>
          <a:bodyPr>
            <a:noAutofit/>
          </a:bodyPr>
          <a:lstStyle>
            <a:lvl1pPr marL="0" indent="0">
              <a:buNone/>
              <a:defRPr sz="1954">
                <a:solidFill>
                  <a:schemeClr val="accent1"/>
                </a:solidFill>
              </a:defRPr>
            </a:lvl1pPr>
            <a:lvl2pPr marL="457179" indent="0">
              <a:buNone/>
              <a:defRPr sz="1954"/>
            </a:lvl2pPr>
            <a:lvl3pPr marL="914359" indent="0">
              <a:buNone/>
              <a:defRPr sz="1954"/>
            </a:lvl3pPr>
            <a:lvl4pPr marL="1371538" indent="0">
              <a:buNone/>
              <a:defRPr sz="1954"/>
            </a:lvl4pPr>
            <a:lvl5pPr marL="1828718" indent="0">
              <a:buNone/>
              <a:defRPr sz="1954"/>
            </a:lvl5pPr>
          </a:lstStyle>
          <a:p>
            <a:pPr lvl="0"/>
            <a:r>
              <a:rPr lang="de-DE" dirty="0"/>
              <a:t>Title </a:t>
            </a:r>
            <a:r>
              <a:rPr lang="de-DE" dirty="0" err="1"/>
              <a:t>of</a:t>
            </a:r>
            <a:r>
              <a:rPr lang="de-DE" dirty="0"/>
              <a:t> </a:t>
            </a:r>
            <a:r>
              <a:rPr lang="de-DE" dirty="0" err="1"/>
              <a:t>the</a:t>
            </a:r>
            <a:r>
              <a:rPr lang="de-DE" dirty="0"/>
              <a:t> </a:t>
            </a:r>
            <a:r>
              <a:rPr lang="de-DE" dirty="0" err="1"/>
              <a:t>document</a:t>
            </a:r>
            <a:endParaRPr lang="de-CH" dirty="0"/>
          </a:p>
        </p:txBody>
      </p:sp>
      <p:sp>
        <p:nvSpPr>
          <p:cNvPr id="3" name="Textplatzhalter 2">
            <a:extLst>
              <a:ext uri="{FF2B5EF4-FFF2-40B4-BE49-F238E27FC236}">
                <a16:creationId xmlns:a16="http://schemas.microsoft.com/office/drawing/2014/main" id="{AB518A4C-4616-435B-8B31-D227FB0AED56}"/>
              </a:ext>
            </a:extLst>
          </p:cNvPr>
          <p:cNvSpPr>
            <a:spLocks noGrp="1"/>
          </p:cNvSpPr>
          <p:nvPr>
            <p:ph type="body" sz="quarter" idx="18" hasCustomPrompt="1"/>
          </p:nvPr>
        </p:nvSpPr>
        <p:spPr>
          <a:xfrm>
            <a:off x="1751020" y="1229850"/>
            <a:ext cx="9053780" cy="519545"/>
          </a:xfrm>
        </p:spPr>
        <p:txBody>
          <a:bodyPr lIns="0" tIns="36000" rIns="0" bIns="36000">
            <a:normAutofit/>
          </a:bodyPr>
          <a:lstStyle>
            <a:lvl1pPr marL="0" indent="0">
              <a:buNone/>
              <a:defRPr sz="2345" cap="all" baseline="0">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Key Phrase</a:t>
            </a:r>
            <a:endParaRPr lang="de-CH" dirty="0"/>
          </a:p>
        </p:txBody>
      </p:sp>
    </p:spTree>
    <p:extLst>
      <p:ext uri="{BB962C8B-B14F-4D97-AF65-F5344CB8AC3E}">
        <p14:creationId xmlns:p14="http://schemas.microsoft.com/office/powerpoint/2010/main" val="3741119516"/>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pos="1141">
          <p15:clr>
            <a:srgbClr val="FBAE40"/>
          </p15:clr>
        </p15:guide>
        <p15:guide id="4" pos="7673">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vsebine 2"/>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10"/>
          </p:nvPr>
        </p:nvSpPr>
        <p:spPr/>
        <p:txBody>
          <a:bodyPr/>
          <a:lstStyle/>
          <a:p>
            <a:fld id="{B54CB43A-D579-456B-97EB-ACD280DF7845}"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en-GB">
                <a:solidFill>
                  <a:prstClr val="black">
                    <a:tint val="75000"/>
                  </a:prstClr>
                </a:solidFill>
              </a:rPr>
              <a:t>Sorcan, MSCA NCP; IJS, 17 April 2023</a:t>
            </a:r>
          </a:p>
        </p:txBody>
      </p:sp>
      <p:sp>
        <p:nvSpPr>
          <p:cNvPr id="6" name="Označba mesta številke diapozitiva 5"/>
          <p:cNvSpPr>
            <a:spLocks noGrp="1"/>
          </p:cNvSpPr>
          <p:nvPr>
            <p:ph type="sldNum" sz="quarter" idx="12"/>
          </p:nvPr>
        </p:nvSpPr>
        <p:spPr/>
        <p:txBody>
          <a:bodyPr/>
          <a:lstStyle/>
          <a:p>
            <a:fld id="{3880BE8C-7D93-4F84-832A-2521D5DB7F4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668561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1122363"/>
            <a:ext cx="9144000" cy="2387600"/>
          </a:xfrm>
        </p:spPr>
        <p:txBody>
          <a:bodyPr anchor="b"/>
          <a:lstStyle>
            <a:lvl1pPr algn="ctr">
              <a:defRPr sz="6000"/>
            </a:lvl1pPr>
          </a:lstStyle>
          <a:p>
            <a:r>
              <a:rPr lang="sl-SI"/>
              <a:t>Uredite slog naslova matrice</a:t>
            </a:r>
            <a:endParaRPr lang="en-GB"/>
          </a:p>
        </p:txBody>
      </p:sp>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179" indent="0" algn="ctr">
              <a:buNone/>
              <a:defRPr sz="2000"/>
            </a:lvl2pPr>
            <a:lvl3pPr marL="914359" indent="0" algn="ctr">
              <a:buNone/>
              <a:defRPr sz="1799"/>
            </a:lvl3pPr>
            <a:lvl4pPr marL="1371538" indent="0" algn="ctr">
              <a:buNone/>
              <a:defRPr sz="1600"/>
            </a:lvl4pPr>
            <a:lvl5pPr marL="1828718" indent="0" algn="ctr">
              <a:buNone/>
              <a:defRPr sz="1600"/>
            </a:lvl5pPr>
            <a:lvl6pPr marL="2285897" indent="0" algn="ctr">
              <a:buNone/>
              <a:defRPr sz="1600"/>
            </a:lvl6pPr>
            <a:lvl7pPr marL="2743077" indent="0" algn="ctr">
              <a:buNone/>
              <a:defRPr sz="1600"/>
            </a:lvl7pPr>
            <a:lvl8pPr marL="3200255" indent="0" algn="ctr">
              <a:buNone/>
              <a:defRPr sz="1600"/>
            </a:lvl8pPr>
            <a:lvl9pPr marL="3657434" indent="0" algn="ctr">
              <a:buNone/>
              <a:defRPr sz="1600"/>
            </a:lvl9pPr>
          </a:lstStyle>
          <a:p>
            <a:r>
              <a:rPr lang="sl-SI"/>
              <a:t>Uredite slog podnaslova matrice</a:t>
            </a:r>
            <a:endParaRPr lang="en-GB"/>
          </a:p>
        </p:txBody>
      </p:sp>
      <p:sp>
        <p:nvSpPr>
          <p:cNvPr id="4" name="Označba mesta datuma 3"/>
          <p:cNvSpPr>
            <a:spLocks noGrp="1"/>
          </p:cNvSpPr>
          <p:nvPr>
            <p:ph type="dt" sz="half" idx="10"/>
          </p:nvPr>
        </p:nvSpPr>
        <p:spPr/>
        <p:txBody>
          <a:bodyPr/>
          <a:lstStyle/>
          <a:p>
            <a:fld id="{6A863088-2B53-49FC-B823-92A8C89808ED}"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5042746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vsebine 2"/>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10"/>
          </p:nvPr>
        </p:nvSpPr>
        <p:spPr/>
        <p:txBody>
          <a:bodyPr/>
          <a:lstStyle/>
          <a:p>
            <a:fld id="{8C88B65E-4AEB-4CB1-B08B-8E3D4DCE1382}"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1143268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831851" y="1709739"/>
            <a:ext cx="10515600" cy="2852737"/>
          </a:xfrm>
        </p:spPr>
        <p:txBody>
          <a:bodyPr anchor="b"/>
          <a:lstStyle>
            <a:lvl1pPr>
              <a:defRPr sz="6000"/>
            </a:lvl1pPr>
          </a:lstStyle>
          <a:p>
            <a:r>
              <a:rPr lang="sl-SI"/>
              <a:t>Uredite slog naslova matrice</a:t>
            </a:r>
            <a:endParaRPr lang="en-GB"/>
          </a:p>
        </p:txBody>
      </p:sp>
      <p:sp>
        <p:nvSpPr>
          <p:cNvPr id="3" name="Označba mesta besedila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79" indent="0">
              <a:buNone/>
              <a:defRPr sz="2000">
                <a:solidFill>
                  <a:schemeClr val="tx1">
                    <a:tint val="75000"/>
                  </a:schemeClr>
                </a:solidFill>
              </a:defRPr>
            </a:lvl2pPr>
            <a:lvl3pPr marL="914359" indent="0">
              <a:buNone/>
              <a:defRPr sz="1799">
                <a:solidFill>
                  <a:schemeClr val="tx1">
                    <a:tint val="75000"/>
                  </a:schemeClr>
                </a:solidFill>
              </a:defRPr>
            </a:lvl3pPr>
            <a:lvl4pPr marL="1371538" indent="0">
              <a:buNone/>
              <a:defRPr sz="1600">
                <a:solidFill>
                  <a:schemeClr val="tx1">
                    <a:tint val="75000"/>
                  </a:schemeClr>
                </a:solidFill>
              </a:defRPr>
            </a:lvl4pPr>
            <a:lvl5pPr marL="1828718" indent="0">
              <a:buNone/>
              <a:defRPr sz="1600">
                <a:solidFill>
                  <a:schemeClr val="tx1">
                    <a:tint val="75000"/>
                  </a:schemeClr>
                </a:solidFill>
              </a:defRPr>
            </a:lvl5pPr>
            <a:lvl6pPr marL="2285897" indent="0">
              <a:buNone/>
              <a:defRPr sz="1600">
                <a:solidFill>
                  <a:schemeClr val="tx1">
                    <a:tint val="75000"/>
                  </a:schemeClr>
                </a:solidFill>
              </a:defRPr>
            </a:lvl6pPr>
            <a:lvl7pPr marL="2743077" indent="0">
              <a:buNone/>
              <a:defRPr sz="1600">
                <a:solidFill>
                  <a:schemeClr val="tx1">
                    <a:tint val="75000"/>
                  </a:schemeClr>
                </a:solidFill>
              </a:defRPr>
            </a:lvl7pPr>
            <a:lvl8pPr marL="3200255" indent="0">
              <a:buNone/>
              <a:defRPr sz="1600">
                <a:solidFill>
                  <a:schemeClr val="tx1">
                    <a:tint val="75000"/>
                  </a:schemeClr>
                </a:solidFill>
              </a:defRPr>
            </a:lvl8pPr>
            <a:lvl9pPr marL="3657434" indent="0">
              <a:buNone/>
              <a:defRPr sz="1600">
                <a:solidFill>
                  <a:schemeClr val="tx1">
                    <a:tint val="75000"/>
                  </a:schemeClr>
                </a:solidFill>
              </a:defRPr>
            </a:lvl9pPr>
          </a:lstStyle>
          <a:p>
            <a:pPr lvl="0"/>
            <a:r>
              <a:rPr lang="sl-SI"/>
              <a:t>Uredite sloge besedila matrice</a:t>
            </a:r>
          </a:p>
        </p:txBody>
      </p:sp>
      <p:sp>
        <p:nvSpPr>
          <p:cNvPr id="4" name="Označba mesta datuma 3"/>
          <p:cNvSpPr>
            <a:spLocks noGrp="1"/>
          </p:cNvSpPr>
          <p:nvPr>
            <p:ph type="dt" sz="half" idx="10"/>
          </p:nvPr>
        </p:nvSpPr>
        <p:spPr/>
        <p:txBody>
          <a:bodyPr/>
          <a:lstStyle/>
          <a:p>
            <a:fld id="{DB91F5B0-C451-44E0-8EC7-36B3D080C94B}"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9993642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vsebine 2"/>
          <p:cNvSpPr>
            <a:spLocks noGrp="1"/>
          </p:cNvSpPr>
          <p:nvPr>
            <p:ph sz="half" idx="1"/>
          </p:nvPr>
        </p:nvSpPr>
        <p:spPr>
          <a:xfrm>
            <a:off x="838200" y="1825625"/>
            <a:ext cx="5181600" cy="435133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vsebine 3"/>
          <p:cNvSpPr>
            <a:spLocks noGrp="1"/>
          </p:cNvSpPr>
          <p:nvPr>
            <p:ph sz="half" idx="2"/>
          </p:nvPr>
        </p:nvSpPr>
        <p:spPr>
          <a:xfrm>
            <a:off x="6172201" y="1825625"/>
            <a:ext cx="5181600" cy="435133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5" name="Označba mesta datuma 4"/>
          <p:cNvSpPr>
            <a:spLocks noGrp="1"/>
          </p:cNvSpPr>
          <p:nvPr>
            <p:ph type="dt" sz="half" idx="10"/>
          </p:nvPr>
        </p:nvSpPr>
        <p:spPr/>
        <p:txBody>
          <a:bodyPr/>
          <a:lstStyle/>
          <a:p>
            <a:fld id="{0295208C-1D3A-4BA0-8F69-7C286657FF68}" type="datetime1">
              <a:rPr lang="sl-SI" smtClean="0">
                <a:solidFill>
                  <a:prstClr val="black">
                    <a:tint val="75000"/>
                  </a:prstClr>
                </a:solidFill>
              </a:rPr>
              <a:t>22. 04. 2026</a:t>
            </a:fld>
            <a:endParaRPr lang="en-GB">
              <a:solidFill>
                <a:prstClr val="black">
                  <a:tint val="75000"/>
                </a:prstClr>
              </a:solidFill>
            </a:endParaRPr>
          </a:p>
        </p:txBody>
      </p:sp>
      <p:sp>
        <p:nvSpPr>
          <p:cNvPr id="6" name="Označba mesta noge 5"/>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7" name="Označba mesta številke diapozitiva 6"/>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6427426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a:xfrm>
            <a:off x="839789" y="365126"/>
            <a:ext cx="10515600" cy="1325563"/>
          </a:xfrm>
        </p:spPr>
        <p:txBody>
          <a:bodyPr/>
          <a:lstStyle/>
          <a:p>
            <a:r>
              <a:rPr lang="sl-SI"/>
              <a:t>Uredite slog naslova matrice</a:t>
            </a:r>
            <a:endParaRPr lang="en-GB"/>
          </a:p>
        </p:txBody>
      </p:sp>
      <p:sp>
        <p:nvSpPr>
          <p:cNvPr id="3" name="Označba mesta besedila 2"/>
          <p:cNvSpPr>
            <a:spLocks noGrp="1"/>
          </p:cNvSpPr>
          <p:nvPr>
            <p:ph type="body" idx="1"/>
          </p:nvPr>
        </p:nvSpPr>
        <p:spPr>
          <a:xfrm>
            <a:off x="839789" y="1681163"/>
            <a:ext cx="5157787" cy="823912"/>
          </a:xfrm>
        </p:spPr>
        <p:txBody>
          <a:bodyPr anchor="b"/>
          <a:lstStyle>
            <a:lvl1pPr marL="0" indent="0">
              <a:buNone/>
              <a:defRPr sz="2400" b="1"/>
            </a:lvl1pPr>
            <a:lvl2pPr marL="457179" indent="0">
              <a:buNone/>
              <a:defRPr sz="2000" b="1"/>
            </a:lvl2pPr>
            <a:lvl3pPr marL="914359" indent="0">
              <a:buNone/>
              <a:defRPr sz="1799" b="1"/>
            </a:lvl3pPr>
            <a:lvl4pPr marL="1371538" indent="0">
              <a:buNone/>
              <a:defRPr sz="1600" b="1"/>
            </a:lvl4pPr>
            <a:lvl5pPr marL="1828718" indent="0">
              <a:buNone/>
              <a:defRPr sz="1600" b="1"/>
            </a:lvl5pPr>
            <a:lvl6pPr marL="2285897" indent="0">
              <a:buNone/>
              <a:defRPr sz="1600" b="1"/>
            </a:lvl6pPr>
            <a:lvl7pPr marL="2743077" indent="0">
              <a:buNone/>
              <a:defRPr sz="1600" b="1"/>
            </a:lvl7pPr>
            <a:lvl8pPr marL="3200255" indent="0">
              <a:buNone/>
              <a:defRPr sz="1600" b="1"/>
            </a:lvl8pPr>
            <a:lvl9pPr marL="3657434" indent="0">
              <a:buNone/>
              <a:defRPr sz="1600" b="1"/>
            </a:lvl9pPr>
          </a:lstStyle>
          <a:p>
            <a:pPr lvl="0"/>
            <a:r>
              <a:rPr lang="sl-SI"/>
              <a:t>Uredite sloge besedila matrice</a:t>
            </a:r>
          </a:p>
        </p:txBody>
      </p:sp>
      <p:sp>
        <p:nvSpPr>
          <p:cNvPr id="4" name="Označba mesta vsebine 3"/>
          <p:cNvSpPr>
            <a:spLocks noGrp="1"/>
          </p:cNvSpPr>
          <p:nvPr>
            <p:ph sz="half" idx="2"/>
          </p:nvPr>
        </p:nvSpPr>
        <p:spPr>
          <a:xfrm>
            <a:off x="839789" y="2505076"/>
            <a:ext cx="5157787" cy="368458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5" name="Označba mesta besedila 4"/>
          <p:cNvSpPr>
            <a:spLocks noGrp="1"/>
          </p:cNvSpPr>
          <p:nvPr>
            <p:ph type="body" sz="quarter" idx="3"/>
          </p:nvPr>
        </p:nvSpPr>
        <p:spPr>
          <a:xfrm>
            <a:off x="6172200" y="1681163"/>
            <a:ext cx="5183188" cy="823912"/>
          </a:xfrm>
        </p:spPr>
        <p:txBody>
          <a:bodyPr anchor="b"/>
          <a:lstStyle>
            <a:lvl1pPr marL="0" indent="0">
              <a:buNone/>
              <a:defRPr sz="2400" b="1"/>
            </a:lvl1pPr>
            <a:lvl2pPr marL="457179" indent="0">
              <a:buNone/>
              <a:defRPr sz="2000" b="1"/>
            </a:lvl2pPr>
            <a:lvl3pPr marL="914359" indent="0">
              <a:buNone/>
              <a:defRPr sz="1799" b="1"/>
            </a:lvl3pPr>
            <a:lvl4pPr marL="1371538" indent="0">
              <a:buNone/>
              <a:defRPr sz="1600" b="1"/>
            </a:lvl4pPr>
            <a:lvl5pPr marL="1828718" indent="0">
              <a:buNone/>
              <a:defRPr sz="1600" b="1"/>
            </a:lvl5pPr>
            <a:lvl6pPr marL="2285897" indent="0">
              <a:buNone/>
              <a:defRPr sz="1600" b="1"/>
            </a:lvl6pPr>
            <a:lvl7pPr marL="2743077" indent="0">
              <a:buNone/>
              <a:defRPr sz="1600" b="1"/>
            </a:lvl7pPr>
            <a:lvl8pPr marL="3200255" indent="0">
              <a:buNone/>
              <a:defRPr sz="1600" b="1"/>
            </a:lvl8pPr>
            <a:lvl9pPr marL="3657434" indent="0">
              <a:buNone/>
              <a:defRPr sz="1600" b="1"/>
            </a:lvl9pPr>
          </a:lstStyle>
          <a:p>
            <a:pPr lvl="0"/>
            <a:r>
              <a:rPr lang="sl-SI"/>
              <a:t>Uredite sloge besedila matrice</a:t>
            </a:r>
          </a:p>
        </p:txBody>
      </p:sp>
      <p:sp>
        <p:nvSpPr>
          <p:cNvPr id="6" name="Označba mesta vsebine 5"/>
          <p:cNvSpPr>
            <a:spLocks noGrp="1"/>
          </p:cNvSpPr>
          <p:nvPr>
            <p:ph sz="quarter" idx="4"/>
          </p:nvPr>
        </p:nvSpPr>
        <p:spPr>
          <a:xfrm>
            <a:off x="6172200" y="2505076"/>
            <a:ext cx="5183188" cy="368458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7" name="Označba mesta datuma 6"/>
          <p:cNvSpPr>
            <a:spLocks noGrp="1"/>
          </p:cNvSpPr>
          <p:nvPr>
            <p:ph type="dt" sz="half" idx="10"/>
          </p:nvPr>
        </p:nvSpPr>
        <p:spPr/>
        <p:txBody>
          <a:bodyPr/>
          <a:lstStyle/>
          <a:p>
            <a:fld id="{CB7F6F51-5360-4E93-990F-977CD8492002}" type="datetime1">
              <a:rPr lang="sl-SI" smtClean="0">
                <a:solidFill>
                  <a:prstClr val="black">
                    <a:tint val="75000"/>
                  </a:prstClr>
                </a:solidFill>
              </a:rPr>
              <a:t>22. 04. 2026</a:t>
            </a:fld>
            <a:endParaRPr lang="en-GB">
              <a:solidFill>
                <a:prstClr val="black">
                  <a:tint val="75000"/>
                </a:prstClr>
              </a:solidFill>
            </a:endParaRPr>
          </a:p>
        </p:txBody>
      </p:sp>
      <p:sp>
        <p:nvSpPr>
          <p:cNvPr id="8" name="Označba mesta noge 7"/>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9" name="Označba mesta številke diapozitiva 8"/>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2935478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datuma 2"/>
          <p:cNvSpPr>
            <a:spLocks noGrp="1"/>
          </p:cNvSpPr>
          <p:nvPr>
            <p:ph type="dt" sz="half" idx="10"/>
          </p:nvPr>
        </p:nvSpPr>
        <p:spPr/>
        <p:txBody>
          <a:bodyPr/>
          <a:lstStyle/>
          <a:p>
            <a:fld id="{7C2A939D-D66C-446C-9E29-E5AA0170E756}" type="datetime1">
              <a:rPr lang="sl-SI" smtClean="0">
                <a:solidFill>
                  <a:prstClr val="black">
                    <a:tint val="75000"/>
                  </a:prstClr>
                </a:solidFill>
              </a:rPr>
              <a:t>22. 04. 2026</a:t>
            </a:fld>
            <a:endParaRPr lang="en-GB">
              <a:solidFill>
                <a:prstClr val="black">
                  <a:tint val="75000"/>
                </a:prstClr>
              </a:solidFill>
            </a:endParaRPr>
          </a:p>
        </p:txBody>
      </p:sp>
      <p:sp>
        <p:nvSpPr>
          <p:cNvPr id="4" name="Označba mesta noge 3"/>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5" name="Označba mesta številke diapozitiva 4"/>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8382929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p:cNvSpPr>
            <a:spLocks noGrp="1"/>
          </p:cNvSpPr>
          <p:nvPr>
            <p:ph type="dt" sz="half" idx="10"/>
          </p:nvPr>
        </p:nvSpPr>
        <p:spPr/>
        <p:txBody>
          <a:bodyPr/>
          <a:lstStyle/>
          <a:p>
            <a:fld id="{7AB9A2F9-31AE-4750-9F51-B9925BDE258D}" type="datetime1">
              <a:rPr lang="sl-SI" smtClean="0">
                <a:solidFill>
                  <a:prstClr val="black">
                    <a:tint val="75000"/>
                  </a:prstClr>
                </a:solidFill>
              </a:rPr>
              <a:t>22. 04. 2026</a:t>
            </a:fld>
            <a:endParaRPr lang="en-GB">
              <a:solidFill>
                <a:prstClr val="black">
                  <a:tint val="75000"/>
                </a:prstClr>
              </a:solidFill>
            </a:endParaRPr>
          </a:p>
        </p:txBody>
      </p:sp>
      <p:sp>
        <p:nvSpPr>
          <p:cNvPr id="3" name="Označba mesta noge 2"/>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4" name="Označba mesta številke diapozitiva 3"/>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9671659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839789" y="457201"/>
            <a:ext cx="3932237" cy="1600200"/>
          </a:xfrm>
        </p:spPr>
        <p:txBody>
          <a:bodyPr anchor="b"/>
          <a:lstStyle>
            <a:lvl1pPr>
              <a:defRPr sz="3200"/>
            </a:lvl1pPr>
          </a:lstStyle>
          <a:p>
            <a:r>
              <a:rPr lang="sl-SI"/>
              <a:t>Uredite slog naslova matrice</a:t>
            </a:r>
            <a:endParaRPr lang="en-GB"/>
          </a:p>
        </p:txBody>
      </p:sp>
      <p:sp>
        <p:nvSpPr>
          <p:cNvPr id="3" name="Označba mesta vsebine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besedila 3"/>
          <p:cNvSpPr>
            <a:spLocks noGrp="1"/>
          </p:cNvSpPr>
          <p:nvPr>
            <p:ph type="body" sz="half" idx="2"/>
          </p:nvPr>
        </p:nvSpPr>
        <p:spPr>
          <a:xfrm>
            <a:off x="839789" y="2057400"/>
            <a:ext cx="3932237" cy="3811588"/>
          </a:xfrm>
        </p:spPr>
        <p:txBody>
          <a:bodyPr/>
          <a:lstStyle>
            <a:lvl1pPr marL="0" indent="0">
              <a:buNone/>
              <a:defRPr sz="1600"/>
            </a:lvl1pPr>
            <a:lvl2pPr marL="457179" indent="0">
              <a:buNone/>
              <a:defRPr sz="1400"/>
            </a:lvl2pPr>
            <a:lvl3pPr marL="914359" indent="0">
              <a:buNone/>
              <a:defRPr sz="1200"/>
            </a:lvl3pPr>
            <a:lvl4pPr marL="1371538" indent="0">
              <a:buNone/>
              <a:defRPr sz="1000"/>
            </a:lvl4pPr>
            <a:lvl5pPr marL="1828718" indent="0">
              <a:buNone/>
              <a:defRPr sz="1000"/>
            </a:lvl5pPr>
            <a:lvl6pPr marL="2285897" indent="0">
              <a:buNone/>
              <a:defRPr sz="1000"/>
            </a:lvl6pPr>
            <a:lvl7pPr marL="2743077" indent="0">
              <a:buNone/>
              <a:defRPr sz="1000"/>
            </a:lvl7pPr>
            <a:lvl8pPr marL="3200255" indent="0">
              <a:buNone/>
              <a:defRPr sz="1000"/>
            </a:lvl8pPr>
            <a:lvl9pPr marL="3657434" indent="0">
              <a:buNone/>
              <a:defRPr sz="1000"/>
            </a:lvl9pPr>
          </a:lstStyle>
          <a:p>
            <a:pPr lvl="0"/>
            <a:r>
              <a:rPr lang="sl-SI"/>
              <a:t>Uredite sloge besedila matrice</a:t>
            </a:r>
          </a:p>
        </p:txBody>
      </p:sp>
      <p:sp>
        <p:nvSpPr>
          <p:cNvPr id="5" name="Označba mesta datuma 4"/>
          <p:cNvSpPr>
            <a:spLocks noGrp="1"/>
          </p:cNvSpPr>
          <p:nvPr>
            <p:ph type="dt" sz="half" idx="10"/>
          </p:nvPr>
        </p:nvSpPr>
        <p:spPr/>
        <p:txBody>
          <a:bodyPr/>
          <a:lstStyle/>
          <a:p>
            <a:fld id="{27A1CE72-FD72-438A-8184-C28FEB5175F2}" type="datetime1">
              <a:rPr lang="sl-SI" smtClean="0">
                <a:solidFill>
                  <a:prstClr val="black">
                    <a:tint val="75000"/>
                  </a:prstClr>
                </a:solidFill>
              </a:rPr>
              <a:t>22. 04. 2026</a:t>
            </a:fld>
            <a:endParaRPr lang="en-GB">
              <a:solidFill>
                <a:prstClr val="black">
                  <a:tint val="75000"/>
                </a:prstClr>
              </a:solidFill>
            </a:endParaRPr>
          </a:p>
        </p:txBody>
      </p:sp>
      <p:sp>
        <p:nvSpPr>
          <p:cNvPr id="6" name="Označba mesta noge 5"/>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7" name="Označba mesta številke diapozitiva 6"/>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028887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839789" y="457201"/>
            <a:ext cx="3932237" cy="1600200"/>
          </a:xfrm>
        </p:spPr>
        <p:txBody>
          <a:bodyPr anchor="b"/>
          <a:lstStyle>
            <a:lvl1pPr>
              <a:defRPr sz="3200"/>
            </a:lvl1pPr>
          </a:lstStyle>
          <a:p>
            <a:r>
              <a:rPr lang="sl-SI"/>
              <a:t>Uredite slog naslova matrice</a:t>
            </a:r>
            <a:endParaRPr lang="en-GB"/>
          </a:p>
        </p:txBody>
      </p:sp>
      <p:sp>
        <p:nvSpPr>
          <p:cNvPr id="3" name="Označba mesta slike 2"/>
          <p:cNvSpPr>
            <a:spLocks noGrp="1"/>
          </p:cNvSpPr>
          <p:nvPr>
            <p:ph type="pic" idx="1"/>
          </p:nvPr>
        </p:nvSpPr>
        <p:spPr>
          <a:xfrm>
            <a:off x="5183188" y="987426"/>
            <a:ext cx="6172200" cy="4873625"/>
          </a:xfrm>
        </p:spPr>
        <p:txBody>
          <a:bodyPr/>
          <a:lstStyle>
            <a:lvl1pPr marL="0" indent="0">
              <a:buNone/>
              <a:defRPr sz="3200"/>
            </a:lvl1pPr>
            <a:lvl2pPr marL="457179" indent="0">
              <a:buNone/>
              <a:defRPr sz="2800"/>
            </a:lvl2pPr>
            <a:lvl3pPr marL="914359" indent="0">
              <a:buNone/>
              <a:defRPr sz="2400"/>
            </a:lvl3pPr>
            <a:lvl4pPr marL="1371538" indent="0">
              <a:buNone/>
              <a:defRPr sz="2000"/>
            </a:lvl4pPr>
            <a:lvl5pPr marL="1828718" indent="0">
              <a:buNone/>
              <a:defRPr sz="2000"/>
            </a:lvl5pPr>
            <a:lvl6pPr marL="2285897" indent="0">
              <a:buNone/>
              <a:defRPr sz="2000"/>
            </a:lvl6pPr>
            <a:lvl7pPr marL="2743077" indent="0">
              <a:buNone/>
              <a:defRPr sz="2000"/>
            </a:lvl7pPr>
            <a:lvl8pPr marL="3200255" indent="0">
              <a:buNone/>
              <a:defRPr sz="2000"/>
            </a:lvl8pPr>
            <a:lvl9pPr marL="3657434" indent="0">
              <a:buNone/>
              <a:defRPr sz="2000"/>
            </a:lvl9pPr>
          </a:lstStyle>
          <a:p>
            <a:endParaRPr lang="en-GB"/>
          </a:p>
        </p:txBody>
      </p:sp>
      <p:sp>
        <p:nvSpPr>
          <p:cNvPr id="4" name="Označba mesta besedila 3"/>
          <p:cNvSpPr>
            <a:spLocks noGrp="1"/>
          </p:cNvSpPr>
          <p:nvPr>
            <p:ph type="body" sz="half" idx="2"/>
          </p:nvPr>
        </p:nvSpPr>
        <p:spPr>
          <a:xfrm>
            <a:off x="839789" y="2057400"/>
            <a:ext cx="3932237" cy="3811588"/>
          </a:xfrm>
        </p:spPr>
        <p:txBody>
          <a:bodyPr/>
          <a:lstStyle>
            <a:lvl1pPr marL="0" indent="0">
              <a:buNone/>
              <a:defRPr sz="1600"/>
            </a:lvl1pPr>
            <a:lvl2pPr marL="457179" indent="0">
              <a:buNone/>
              <a:defRPr sz="1400"/>
            </a:lvl2pPr>
            <a:lvl3pPr marL="914359" indent="0">
              <a:buNone/>
              <a:defRPr sz="1200"/>
            </a:lvl3pPr>
            <a:lvl4pPr marL="1371538" indent="0">
              <a:buNone/>
              <a:defRPr sz="1000"/>
            </a:lvl4pPr>
            <a:lvl5pPr marL="1828718" indent="0">
              <a:buNone/>
              <a:defRPr sz="1000"/>
            </a:lvl5pPr>
            <a:lvl6pPr marL="2285897" indent="0">
              <a:buNone/>
              <a:defRPr sz="1000"/>
            </a:lvl6pPr>
            <a:lvl7pPr marL="2743077" indent="0">
              <a:buNone/>
              <a:defRPr sz="1000"/>
            </a:lvl7pPr>
            <a:lvl8pPr marL="3200255" indent="0">
              <a:buNone/>
              <a:defRPr sz="1000"/>
            </a:lvl8pPr>
            <a:lvl9pPr marL="3657434" indent="0">
              <a:buNone/>
              <a:defRPr sz="1000"/>
            </a:lvl9pPr>
          </a:lstStyle>
          <a:p>
            <a:pPr lvl="0"/>
            <a:r>
              <a:rPr lang="sl-SI"/>
              <a:t>Uredite sloge besedila matrice</a:t>
            </a:r>
          </a:p>
        </p:txBody>
      </p:sp>
      <p:sp>
        <p:nvSpPr>
          <p:cNvPr id="5" name="Označba mesta datuma 4"/>
          <p:cNvSpPr>
            <a:spLocks noGrp="1"/>
          </p:cNvSpPr>
          <p:nvPr>
            <p:ph type="dt" sz="half" idx="10"/>
          </p:nvPr>
        </p:nvSpPr>
        <p:spPr/>
        <p:txBody>
          <a:bodyPr/>
          <a:lstStyle/>
          <a:p>
            <a:fld id="{E1D39532-DA4C-49E7-B076-DF15A6C59089}" type="datetime1">
              <a:rPr lang="sl-SI" smtClean="0">
                <a:solidFill>
                  <a:prstClr val="black">
                    <a:tint val="75000"/>
                  </a:prstClr>
                </a:solidFill>
              </a:rPr>
              <a:t>22. 04. 2026</a:t>
            </a:fld>
            <a:endParaRPr lang="en-GB">
              <a:solidFill>
                <a:prstClr val="black">
                  <a:tint val="75000"/>
                </a:prstClr>
              </a:solidFill>
            </a:endParaRPr>
          </a:p>
        </p:txBody>
      </p:sp>
      <p:sp>
        <p:nvSpPr>
          <p:cNvPr id="6" name="Označba mesta noge 5"/>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7" name="Označba mesta številke diapozitiva 6"/>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36638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itationSlide">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37EBB7D-0C83-48DA-9D55-A2F2B3F56ED7}"/>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7" name="Textplatzhalter 6">
            <a:extLst>
              <a:ext uri="{FF2B5EF4-FFF2-40B4-BE49-F238E27FC236}">
                <a16:creationId xmlns:a16="http://schemas.microsoft.com/office/drawing/2014/main" id="{DD6870FC-8947-4B67-B46A-699F6C7EA619}"/>
              </a:ext>
            </a:extLst>
          </p:cNvPr>
          <p:cNvSpPr>
            <a:spLocks noGrp="1"/>
          </p:cNvSpPr>
          <p:nvPr>
            <p:ph type="body" sz="quarter" idx="13" hasCustomPrompt="1"/>
          </p:nvPr>
        </p:nvSpPr>
        <p:spPr>
          <a:xfrm>
            <a:off x="1773767" y="2200377"/>
            <a:ext cx="9031034" cy="3889612"/>
          </a:xfrm>
        </p:spPr>
        <p:txBody>
          <a:bodyPr lIns="0" tIns="0" rIns="0" bIns="0">
            <a:normAutofit/>
          </a:bodyPr>
          <a:lstStyle>
            <a:lvl1pPr marL="0" indent="0">
              <a:buNone/>
              <a:defRPr sz="3908">
                <a:solidFill>
                  <a:schemeClr val="accent1"/>
                </a:solidFill>
              </a:defRPr>
            </a:lvl1pPr>
            <a:lvl2pPr marL="457179" indent="0">
              <a:buNone/>
              <a:defRPr sz="4266">
                <a:solidFill>
                  <a:schemeClr val="accent1"/>
                </a:solidFill>
              </a:defRPr>
            </a:lvl2pPr>
            <a:lvl3pPr marL="914359" indent="0">
              <a:buNone/>
              <a:defRPr sz="4266">
                <a:solidFill>
                  <a:schemeClr val="accent1"/>
                </a:solidFill>
              </a:defRPr>
            </a:lvl3pPr>
            <a:lvl4pPr marL="1371538" indent="0">
              <a:buNone/>
              <a:defRPr sz="4266">
                <a:solidFill>
                  <a:schemeClr val="accent1"/>
                </a:solidFill>
              </a:defRPr>
            </a:lvl4pPr>
            <a:lvl5pPr marL="1828718" indent="0">
              <a:buNone/>
              <a:defRPr sz="4266">
                <a:solidFill>
                  <a:schemeClr val="accent1"/>
                </a:solidFill>
              </a:defRPr>
            </a:lvl5pPr>
          </a:lstStyle>
          <a:p>
            <a:pPr lvl="0"/>
            <a:r>
              <a:rPr lang="de-DE" dirty="0"/>
              <a:t>Textformat</a:t>
            </a:r>
          </a:p>
        </p:txBody>
      </p:sp>
      <p:sp>
        <p:nvSpPr>
          <p:cNvPr id="10" name="Foliennummernplatzhalter 9">
            <a:extLst>
              <a:ext uri="{FF2B5EF4-FFF2-40B4-BE49-F238E27FC236}">
                <a16:creationId xmlns:a16="http://schemas.microsoft.com/office/drawing/2014/main" id="{EDED0AED-0068-48A6-A4EF-A807E42F4A2F}"/>
              </a:ext>
            </a:extLst>
          </p:cNvPr>
          <p:cNvSpPr>
            <a:spLocks noGrp="1"/>
          </p:cNvSpPr>
          <p:nvPr>
            <p:ph type="sldNum" sz="quarter" idx="16"/>
          </p:nvPr>
        </p:nvSpPr>
        <p:spPr/>
        <p:txBody>
          <a:bodyPr/>
          <a:lstStyle/>
          <a:p>
            <a:fld id="{79010F47-8DA2-4C41-BCA8-3C002502DF7A}" type="slidenum">
              <a:rPr lang="de-CH" smtClean="0"/>
              <a:t>‹#›</a:t>
            </a:fld>
            <a:endParaRPr lang="de-CH"/>
          </a:p>
        </p:txBody>
      </p:sp>
      <p:sp>
        <p:nvSpPr>
          <p:cNvPr id="4" name="Textplatzhalter 3">
            <a:extLst>
              <a:ext uri="{FF2B5EF4-FFF2-40B4-BE49-F238E27FC236}">
                <a16:creationId xmlns:a16="http://schemas.microsoft.com/office/drawing/2014/main" id="{2889B624-F346-4FAB-A799-E05D3CB0784C}"/>
              </a:ext>
            </a:extLst>
          </p:cNvPr>
          <p:cNvSpPr>
            <a:spLocks noGrp="1"/>
          </p:cNvSpPr>
          <p:nvPr>
            <p:ph type="body" sz="quarter" idx="17" hasCustomPrompt="1"/>
          </p:nvPr>
        </p:nvSpPr>
        <p:spPr>
          <a:xfrm>
            <a:off x="295804" y="379832"/>
            <a:ext cx="8184314" cy="520510"/>
          </a:xfrm>
        </p:spPr>
        <p:txBody>
          <a:bodyPr>
            <a:noAutofit/>
          </a:bodyPr>
          <a:lstStyle>
            <a:lvl1pPr marL="0" indent="0">
              <a:buNone/>
              <a:defRPr sz="1954">
                <a:solidFill>
                  <a:schemeClr val="accent1"/>
                </a:solidFill>
              </a:defRPr>
            </a:lvl1pPr>
            <a:lvl2pPr marL="457179" indent="0">
              <a:buNone/>
              <a:defRPr sz="1954"/>
            </a:lvl2pPr>
            <a:lvl3pPr marL="914359" indent="0">
              <a:buNone/>
              <a:defRPr sz="1954"/>
            </a:lvl3pPr>
            <a:lvl4pPr marL="1371538" indent="0">
              <a:buNone/>
              <a:defRPr sz="1954"/>
            </a:lvl4pPr>
            <a:lvl5pPr marL="1828718" indent="0">
              <a:buNone/>
              <a:defRPr sz="1954"/>
            </a:lvl5pPr>
          </a:lstStyle>
          <a:p>
            <a:pPr lvl="0"/>
            <a:r>
              <a:rPr lang="de-DE" dirty="0"/>
              <a:t>Title </a:t>
            </a:r>
            <a:r>
              <a:rPr lang="de-DE" dirty="0" err="1"/>
              <a:t>of</a:t>
            </a:r>
            <a:r>
              <a:rPr lang="de-DE" dirty="0"/>
              <a:t> </a:t>
            </a:r>
            <a:r>
              <a:rPr lang="de-DE" dirty="0" err="1"/>
              <a:t>the</a:t>
            </a:r>
            <a:r>
              <a:rPr lang="de-DE" dirty="0"/>
              <a:t> </a:t>
            </a:r>
            <a:r>
              <a:rPr lang="de-DE" dirty="0" err="1"/>
              <a:t>document</a:t>
            </a:r>
            <a:endParaRPr lang="de-CH" dirty="0"/>
          </a:p>
        </p:txBody>
      </p:sp>
    </p:spTree>
    <p:extLst>
      <p:ext uri="{BB962C8B-B14F-4D97-AF65-F5344CB8AC3E}">
        <p14:creationId xmlns:p14="http://schemas.microsoft.com/office/powerpoint/2010/main" val="3557093923"/>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pos="1141">
          <p15:clr>
            <a:srgbClr val="FBAE40"/>
          </p15:clr>
        </p15:guide>
        <p15:guide id="4" pos="7673">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navpičnega besedila 2"/>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10"/>
          </p:nvPr>
        </p:nvSpPr>
        <p:spPr/>
        <p:txBody>
          <a:bodyPr/>
          <a:lstStyle/>
          <a:p>
            <a:fld id="{281BC618-06C4-46B4-98C5-58376E53B48C}"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6481320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724900" y="365125"/>
            <a:ext cx="2628900" cy="5811838"/>
          </a:xfrm>
        </p:spPr>
        <p:txBody>
          <a:bodyPr vert="eaVert"/>
          <a:lstStyle/>
          <a:p>
            <a:r>
              <a:rPr lang="sl-SI"/>
              <a:t>Uredite slog naslova matrice</a:t>
            </a:r>
            <a:endParaRPr lang="en-GB"/>
          </a:p>
        </p:txBody>
      </p:sp>
      <p:sp>
        <p:nvSpPr>
          <p:cNvPr id="3" name="Označba mesta navpičnega besedila 2"/>
          <p:cNvSpPr>
            <a:spLocks noGrp="1"/>
          </p:cNvSpPr>
          <p:nvPr>
            <p:ph type="body" orient="vert" idx="1"/>
          </p:nvPr>
        </p:nvSpPr>
        <p:spPr>
          <a:xfrm>
            <a:off x="838200" y="365125"/>
            <a:ext cx="7734300" cy="5811838"/>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10"/>
          </p:nvPr>
        </p:nvSpPr>
        <p:spPr/>
        <p:txBody>
          <a:bodyPr/>
          <a:lstStyle/>
          <a:p>
            <a:fld id="{BE6B65CA-4192-4486-9CF5-BA882845830F}"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sv-SE">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4642564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E51110-9F0C-4722-B665-E21911A53A1F}"/>
              </a:ext>
            </a:extLst>
          </p:cNvPr>
          <p:cNvSpPr>
            <a:spLocks noGrp="1"/>
          </p:cNvSpPr>
          <p:nvPr>
            <p:ph type="ctrTitle"/>
          </p:nvPr>
        </p:nvSpPr>
        <p:spPr>
          <a:xfrm>
            <a:off x="1524000" y="1122363"/>
            <a:ext cx="9144000" cy="2387600"/>
          </a:xfrm>
        </p:spPr>
        <p:txBody>
          <a:bodyPr anchor="b"/>
          <a:lstStyle>
            <a:lvl1pPr algn="ctr">
              <a:defRPr sz="6000"/>
            </a:lvl1pPr>
          </a:lstStyle>
          <a:p>
            <a:r>
              <a:rPr lang="sl-SI"/>
              <a:t>Kliknite, če želite urediti slog naslova matrice</a:t>
            </a:r>
          </a:p>
        </p:txBody>
      </p:sp>
      <p:sp>
        <p:nvSpPr>
          <p:cNvPr id="3" name="Podnaslov 2">
            <a:extLst>
              <a:ext uri="{FF2B5EF4-FFF2-40B4-BE49-F238E27FC236}">
                <a16:creationId xmlns:a16="http://schemas.microsoft.com/office/drawing/2014/main" id="{0812AAFE-D11B-4767-9E89-25251E707A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p>
        </p:txBody>
      </p:sp>
      <p:sp>
        <p:nvSpPr>
          <p:cNvPr id="4" name="Označba mesta datuma 3">
            <a:extLst>
              <a:ext uri="{FF2B5EF4-FFF2-40B4-BE49-F238E27FC236}">
                <a16:creationId xmlns:a16="http://schemas.microsoft.com/office/drawing/2014/main" id="{008A9B3C-C579-4FEE-9627-2E3A6C56F98A}"/>
              </a:ext>
            </a:extLst>
          </p:cNvPr>
          <p:cNvSpPr>
            <a:spLocks noGrp="1"/>
          </p:cNvSpPr>
          <p:nvPr>
            <p:ph type="dt" sz="half" idx="10"/>
          </p:nvPr>
        </p:nvSpPr>
        <p:spPr/>
        <p:txBody>
          <a:bodyPr/>
          <a:lstStyle/>
          <a:p>
            <a:fld id="{7D39375A-8A39-44E5-8688-CCC43AF6A162}" type="datetime1">
              <a:rPr lang="sl-SI" smtClean="0"/>
              <a:t>22. 04. 2026</a:t>
            </a:fld>
            <a:endParaRPr lang="sl-SI"/>
          </a:p>
        </p:txBody>
      </p:sp>
      <p:sp>
        <p:nvSpPr>
          <p:cNvPr id="5" name="Označba mesta noge 4">
            <a:extLst>
              <a:ext uri="{FF2B5EF4-FFF2-40B4-BE49-F238E27FC236}">
                <a16:creationId xmlns:a16="http://schemas.microsoft.com/office/drawing/2014/main" id="{8DE36570-9C2E-4E15-A151-24A049B889B2}"/>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0520E5FA-DBE8-4D6D-BACF-3DBFDD38BEDC}"/>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426097341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387CCBD-4A20-4913-8767-FB93B6F2967B}"/>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35EA911D-985D-410C-88B9-2DB8D2AC1550}"/>
              </a:ext>
            </a:extLst>
          </p:cNvPr>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C7E632F1-C95B-49B6-9DA9-5E7A548F5937}"/>
              </a:ext>
            </a:extLst>
          </p:cNvPr>
          <p:cNvSpPr>
            <a:spLocks noGrp="1"/>
          </p:cNvSpPr>
          <p:nvPr>
            <p:ph type="dt" sz="half" idx="10"/>
          </p:nvPr>
        </p:nvSpPr>
        <p:spPr/>
        <p:txBody>
          <a:bodyPr/>
          <a:lstStyle/>
          <a:p>
            <a:fld id="{6B17321C-D5A1-4B16-954A-B6BE3FF35C4C}" type="datetime1">
              <a:rPr lang="sl-SI" smtClean="0"/>
              <a:t>22. 04. 2026</a:t>
            </a:fld>
            <a:endParaRPr lang="sl-SI"/>
          </a:p>
        </p:txBody>
      </p:sp>
      <p:sp>
        <p:nvSpPr>
          <p:cNvPr id="5" name="Označba mesta noge 4">
            <a:extLst>
              <a:ext uri="{FF2B5EF4-FFF2-40B4-BE49-F238E27FC236}">
                <a16:creationId xmlns:a16="http://schemas.microsoft.com/office/drawing/2014/main" id="{5094D2A2-50AE-4834-91E7-6C2B9A326F99}"/>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ADC086A7-2C36-404B-A227-B8436F4B24A1}"/>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279358415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39EAC18-2E89-4476-824C-A602BA4F441D}"/>
              </a:ext>
            </a:extLst>
          </p:cNvPr>
          <p:cNvSpPr>
            <a:spLocks noGrp="1"/>
          </p:cNvSpPr>
          <p:nvPr>
            <p:ph type="title"/>
          </p:nvPr>
        </p:nvSpPr>
        <p:spPr>
          <a:xfrm>
            <a:off x="831850" y="1709738"/>
            <a:ext cx="10515600" cy="2852737"/>
          </a:xfrm>
        </p:spPr>
        <p:txBody>
          <a:bodyPr anchor="b"/>
          <a:lstStyle>
            <a:lvl1pPr>
              <a:defRPr sz="6000"/>
            </a:lvl1pPr>
          </a:lstStyle>
          <a:p>
            <a:r>
              <a:rPr lang="sl-SI"/>
              <a:t>Kliknite, če želite urediti slog naslova matrice</a:t>
            </a:r>
          </a:p>
        </p:txBody>
      </p:sp>
      <p:sp>
        <p:nvSpPr>
          <p:cNvPr id="3" name="Označba mesta besedila 2">
            <a:extLst>
              <a:ext uri="{FF2B5EF4-FFF2-40B4-BE49-F238E27FC236}">
                <a16:creationId xmlns:a16="http://schemas.microsoft.com/office/drawing/2014/main" id="{9A597FBE-3F62-48BB-AA89-902B3AC3C4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a:t>Kliknite za urejanje slogov besedila matrice</a:t>
            </a:r>
          </a:p>
        </p:txBody>
      </p:sp>
      <p:sp>
        <p:nvSpPr>
          <p:cNvPr id="4" name="Označba mesta datuma 3">
            <a:extLst>
              <a:ext uri="{FF2B5EF4-FFF2-40B4-BE49-F238E27FC236}">
                <a16:creationId xmlns:a16="http://schemas.microsoft.com/office/drawing/2014/main" id="{E326DEBB-EC3B-44BA-93BF-9DB204EB53C0}"/>
              </a:ext>
            </a:extLst>
          </p:cNvPr>
          <p:cNvSpPr>
            <a:spLocks noGrp="1"/>
          </p:cNvSpPr>
          <p:nvPr>
            <p:ph type="dt" sz="half" idx="10"/>
          </p:nvPr>
        </p:nvSpPr>
        <p:spPr/>
        <p:txBody>
          <a:bodyPr/>
          <a:lstStyle/>
          <a:p>
            <a:fld id="{B61E07B9-54C2-4AA8-AB13-FE4D47DFA7AC}" type="datetime1">
              <a:rPr lang="sl-SI" smtClean="0"/>
              <a:t>22. 04. 2026</a:t>
            </a:fld>
            <a:endParaRPr lang="sl-SI"/>
          </a:p>
        </p:txBody>
      </p:sp>
      <p:sp>
        <p:nvSpPr>
          <p:cNvPr id="5" name="Označba mesta noge 4">
            <a:extLst>
              <a:ext uri="{FF2B5EF4-FFF2-40B4-BE49-F238E27FC236}">
                <a16:creationId xmlns:a16="http://schemas.microsoft.com/office/drawing/2014/main" id="{A3630261-EE19-40A3-BCEC-7E36A5E112C1}"/>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416F6572-25D5-4238-BE51-A2E7B87E6DAC}"/>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211057698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6CE8208-17C7-4C9C-9999-49FAF5DDD545}"/>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688CC240-13A3-4C1E-8D1C-36B364891269}"/>
              </a:ext>
            </a:extLst>
          </p:cNvPr>
          <p:cNvSpPr>
            <a:spLocks noGrp="1"/>
          </p:cNvSpPr>
          <p:nvPr>
            <p:ph sz="half" idx="1"/>
          </p:nvPr>
        </p:nvSpPr>
        <p:spPr>
          <a:xfrm>
            <a:off x="838200"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vsebine 3">
            <a:extLst>
              <a:ext uri="{FF2B5EF4-FFF2-40B4-BE49-F238E27FC236}">
                <a16:creationId xmlns:a16="http://schemas.microsoft.com/office/drawing/2014/main" id="{E8B2AF57-32D9-4D08-B17C-089DF58F302F}"/>
              </a:ext>
            </a:extLst>
          </p:cNvPr>
          <p:cNvSpPr>
            <a:spLocks noGrp="1"/>
          </p:cNvSpPr>
          <p:nvPr>
            <p:ph sz="half" idx="2"/>
          </p:nvPr>
        </p:nvSpPr>
        <p:spPr>
          <a:xfrm>
            <a:off x="6172200"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datuma 4">
            <a:extLst>
              <a:ext uri="{FF2B5EF4-FFF2-40B4-BE49-F238E27FC236}">
                <a16:creationId xmlns:a16="http://schemas.microsoft.com/office/drawing/2014/main" id="{89A5F566-9F18-4B7D-A8DA-5A1F6FD4B51A}"/>
              </a:ext>
            </a:extLst>
          </p:cNvPr>
          <p:cNvSpPr>
            <a:spLocks noGrp="1"/>
          </p:cNvSpPr>
          <p:nvPr>
            <p:ph type="dt" sz="half" idx="10"/>
          </p:nvPr>
        </p:nvSpPr>
        <p:spPr/>
        <p:txBody>
          <a:bodyPr/>
          <a:lstStyle/>
          <a:p>
            <a:fld id="{DB478F14-D791-449F-98FD-37BA3B5B39E8}" type="datetime1">
              <a:rPr lang="sl-SI" smtClean="0"/>
              <a:t>22. 04. 2026</a:t>
            </a:fld>
            <a:endParaRPr lang="sl-SI"/>
          </a:p>
        </p:txBody>
      </p:sp>
      <p:sp>
        <p:nvSpPr>
          <p:cNvPr id="6" name="Označba mesta noge 5">
            <a:extLst>
              <a:ext uri="{FF2B5EF4-FFF2-40B4-BE49-F238E27FC236}">
                <a16:creationId xmlns:a16="http://schemas.microsoft.com/office/drawing/2014/main" id="{0233AE93-4453-42F4-B5CD-4EB26440FA68}"/>
              </a:ext>
            </a:extLst>
          </p:cNvPr>
          <p:cNvSpPr>
            <a:spLocks noGrp="1"/>
          </p:cNvSpPr>
          <p:nvPr>
            <p:ph type="ftr" sz="quarter" idx="11"/>
          </p:nvPr>
        </p:nvSpPr>
        <p:spPr/>
        <p:txBody>
          <a:bodyPr/>
          <a:lstStyle/>
          <a:p>
            <a:r>
              <a:rPr lang="en-US"/>
              <a:t>Sorcan, MSCA NCP; IJS, 17 April 2023</a:t>
            </a:r>
            <a:endParaRPr lang="sl-SI"/>
          </a:p>
        </p:txBody>
      </p:sp>
      <p:sp>
        <p:nvSpPr>
          <p:cNvPr id="7" name="Označba mesta številke diapozitiva 6">
            <a:extLst>
              <a:ext uri="{FF2B5EF4-FFF2-40B4-BE49-F238E27FC236}">
                <a16:creationId xmlns:a16="http://schemas.microsoft.com/office/drawing/2014/main" id="{BA19F940-A0B4-4BAD-A569-F9342F7EA7DC}"/>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427891013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02BB5C1-5804-40EC-A665-117436FA10F3}"/>
              </a:ext>
            </a:extLst>
          </p:cNvPr>
          <p:cNvSpPr>
            <a:spLocks noGrp="1"/>
          </p:cNvSpPr>
          <p:nvPr>
            <p:ph type="title"/>
          </p:nvPr>
        </p:nvSpPr>
        <p:spPr>
          <a:xfrm>
            <a:off x="839788" y="365125"/>
            <a:ext cx="10515600" cy="1325563"/>
          </a:xfrm>
        </p:spPr>
        <p:txBody>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3C64BB2D-9FB7-4CB5-8434-D0579CEE83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Označba mesta vsebine 3">
            <a:extLst>
              <a:ext uri="{FF2B5EF4-FFF2-40B4-BE49-F238E27FC236}">
                <a16:creationId xmlns:a16="http://schemas.microsoft.com/office/drawing/2014/main" id="{1B31D30C-7290-45B0-B2B0-92DB8279EB6B}"/>
              </a:ext>
            </a:extLst>
          </p:cNvPr>
          <p:cNvSpPr>
            <a:spLocks noGrp="1"/>
          </p:cNvSpPr>
          <p:nvPr>
            <p:ph sz="half" idx="2"/>
          </p:nvPr>
        </p:nvSpPr>
        <p:spPr>
          <a:xfrm>
            <a:off x="839788" y="2505075"/>
            <a:ext cx="515778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besedila 4">
            <a:extLst>
              <a:ext uri="{FF2B5EF4-FFF2-40B4-BE49-F238E27FC236}">
                <a16:creationId xmlns:a16="http://schemas.microsoft.com/office/drawing/2014/main" id="{85A1326E-45B6-46AA-9E77-4C3C665539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Označba mesta vsebine 5">
            <a:extLst>
              <a:ext uri="{FF2B5EF4-FFF2-40B4-BE49-F238E27FC236}">
                <a16:creationId xmlns:a16="http://schemas.microsoft.com/office/drawing/2014/main" id="{02344D2D-A864-47F2-A775-DA30D31B6451}"/>
              </a:ext>
            </a:extLst>
          </p:cNvPr>
          <p:cNvSpPr>
            <a:spLocks noGrp="1"/>
          </p:cNvSpPr>
          <p:nvPr>
            <p:ph sz="quarter" idx="4"/>
          </p:nvPr>
        </p:nvSpPr>
        <p:spPr>
          <a:xfrm>
            <a:off x="6172200" y="2505075"/>
            <a:ext cx="51831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7" name="Označba mesta datuma 6">
            <a:extLst>
              <a:ext uri="{FF2B5EF4-FFF2-40B4-BE49-F238E27FC236}">
                <a16:creationId xmlns:a16="http://schemas.microsoft.com/office/drawing/2014/main" id="{AE59C9D5-BFB4-4DFA-8DA6-8C367CC75D0D}"/>
              </a:ext>
            </a:extLst>
          </p:cNvPr>
          <p:cNvSpPr>
            <a:spLocks noGrp="1"/>
          </p:cNvSpPr>
          <p:nvPr>
            <p:ph type="dt" sz="half" idx="10"/>
          </p:nvPr>
        </p:nvSpPr>
        <p:spPr/>
        <p:txBody>
          <a:bodyPr/>
          <a:lstStyle/>
          <a:p>
            <a:fld id="{C8FF9A42-8C7A-4B1A-9F23-E75AC1A7B234}" type="datetime1">
              <a:rPr lang="sl-SI" smtClean="0"/>
              <a:t>22. 04. 2026</a:t>
            </a:fld>
            <a:endParaRPr lang="sl-SI"/>
          </a:p>
        </p:txBody>
      </p:sp>
      <p:sp>
        <p:nvSpPr>
          <p:cNvPr id="8" name="Označba mesta noge 7">
            <a:extLst>
              <a:ext uri="{FF2B5EF4-FFF2-40B4-BE49-F238E27FC236}">
                <a16:creationId xmlns:a16="http://schemas.microsoft.com/office/drawing/2014/main" id="{9C18A864-4EF3-410E-AEB0-F0A5A6CA77F9}"/>
              </a:ext>
            </a:extLst>
          </p:cNvPr>
          <p:cNvSpPr>
            <a:spLocks noGrp="1"/>
          </p:cNvSpPr>
          <p:nvPr>
            <p:ph type="ftr" sz="quarter" idx="11"/>
          </p:nvPr>
        </p:nvSpPr>
        <p:spPr/>
        <p:txBody>
          <a:bodyPr/>
          <a:lstStyle/>
          <a:p>
            <a:r>
              <a:rPr lang="en-US"/>
              <a:t>Sorcan, MSCA NCP; IJS, 17 April 2023</a:t>
            </a:r>
            <a:endParaRPr lang="sl-SI"/>
          </a:p>
        </p:txBody>
      </p:sp>
      <p:sp>
        <p:nvSpPr>
          <p:cNvPr id="9" name="Označba mesta številke diapozitiva 8">
            <a:extLst>
              <a:ext uri="{FF2B5EF4-FFF2-40B4-BE49-F238E27FC236}">
                <a16:creationId xmlns:a16="http://schemas.microsoft.com/office/drawing/2014/main" id="{317748C9-345F-488E-BE6A-953DA0255023}"/>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22179152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9CAA6C8-FD5B-409B-B533-0D73D3D9AA58}"/>
              </a:ext>
            </a:extLst>
          </p:cNvPr>
          <p:cNvSpPr>
            <a:spLocks noGrp="1"/>
          </p:cNvSpPr>
          <p:nvPr>
            <p:ph type="title"/>
          </p:nvPr>
        </p:nvSpPr>
        <p:spPr/>
        <p:txBody>
          <a:bodyPr/>
          <a:lstStyle/>
          <a:p>
            <a:r>
              <a:rPr lang="sl-SI"/>
              <a:t>Kliknite, če želite urediti slog naslova matrice</a:t>
            </a:r>
          </a:p>
        </p:txBody>
      </p:sp>
      <p:sp>
        <p:nvSpPr>
          <p:cNvPr id="3" name="Označba mesta datuma 2">
            <a:extLst>
              <a:ext uri="{FF2B5EF4-FFF2-40B4-BE49-F238E27FC236}">
                <a16:creationId xmlns:a16="http://schemas.microsoft.com/office/drawing/2014/main" id="{90DEF12E-22B5-4A21-B14C-01554F6E6DFD}"/>
              </a:ext>
            </a:extLst>
          </p:cNvPr>
          <p:cNvSpPr>
            <a:spLocks noGrp="1"/>
          </p:cNvSpPr>
          <p:nvPr>
            <p:ph type="dt" sz="half" idx="10"/>
          </p:nvPr>
        </p:nvSpPr>
        <p:spPr/>
        <p:txBody>
          <a:bodyPr/>
          <a:lstStyle/>
          <a:p>
            <a:fld id="{C5DF6DDE-EC9D-470A-A89E-0F8193B3AE5A}" type="datetime1">
              <a:rPr lang="sl-SI" smtClean="0"/>
              <a:t>22. 04. 2026</a:t>
            </a:fld>
            <a:endParaRPr lang="sl-SI"/>
          </a:p>
        </p:txBody>
      </p:sp>
      <p:sp>
        <p:nvSpPr>
          <p:cNvPr id="4" name="Označba mesta noge 3">
            <a:extLst>
              <a:ext uri="{FF2B5EF4-FFF2-40B4-BE49-F238E27FC236}">
                <a16:creationId xmlns:a16="http://schemas.microsoft.com/office/drawing/2014/main" id="{611CB693-3BCF-4B54-B2B7-158204BFD8A0}"/>
              </a:ext>
            </a:extLst>
          </p:cNvPr>
          <p:cNvSpPr>
            <a:spLocks noGrp="1"/>
          </p:cNvSpPr>
          <p:nvPr>
            <p:ph type="ftr" sz="quarter" idx="11"/>
          </p:nvPr>
        </p:nvSpPr>
        <p:spPr/>
        <p:txBody>
          <a:bodyPr/>
          <a:lstStyle/>
          <a:p>
            <a:r>
              <a:rPr lang="en-US"/>
              <a:t>Sorcan, MSCA NCP; IJS, 17 April 2023</a:t>
            </a:r>
            <a:endParaRPr lang="sl-SI"/>
          </a:p>
        </p:txBody>
      </p:sp>
      <p:sp>
        <p:nvSpPr>
          <p:cNvPr id="5" name="Označba mesta številke diapozitiva 4">
            <a:extLst>
              <a:ext uri="{FF2B5EF4-FFF2-40B4-BE49-F238E27FC236}">
                <a16:creationId xmlns:a16="http://schemas.microsoft.com/office/drawing/2014/main" id="{95B90C6A-8BC3-4AAD-BCC9-AE0B0D2B5F64}"/>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07151926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39B7E531-90FC-41C0-BFFA-71DFF0D70F65}"/>
              </a:ext>
            </a:extLst>
          </p:cNvPr>
          <p:cNvSpPr>
            <a:spLocks noGrp="1"/>
          </p:cNvSpPr>
          <p:nvPr>
            <p:ph type="dt" sz="half" idx="10"/>
          </p:nvPr>
        </p:nvSpPr>
        <p:spPr/>
        <p:txBody>
          <a:bodyPr/>
          <a:lstStyle/>
          <a:p>
            <a:fld id="{2331AACF-C57F-4F81-AE7F-E136C21EC5F7}" type="datetime1">
              <a:rPr lang="sl-SI" smtClean="0"/>
              <a:t>22. 04. 2026</a:t>
            </a:fld>
            <a:endParaRPr lang="sl-SI"/>
          </a:p>
        </p:txBody>
      </p:sp>
      <p:sp>
        <p:nvSpPr>
          <p:cNvPr id="3" name="Označba mesta noge 2">
            <a:extLst>
              <a:ext uri="{FF2B5EF4-FFF2-40B4-BE49-F238E27FC236}">
                <a16:creationId xmlns:a16="http://schemas.microsoft.com/office/drawing/2014/main" id="{30263D3F-0F11-43D4-98B7-62B48F1ABDE8}"/>
              </a:ext>
            </a:extLst>
          </p:cNvPr>
          <p:cNvSpPr>
            <a:spLocks noGrp="1"/>
          </p:cNvSpPr>
          <p:nvPr>
            <p:ph type="ftr" sz="quarter" idx="11"/>
          </p:nvPr>
        </p:nvSpPr>
        <p:spPr/>
        <p:txBody>
          <a:bodyPr/>
          <a:lstStyle/>
          <a:p>
            <a:r>
              <a:rPr lang="en-US"/>
              <a:t>Sorcan, MSCA NCP; IJS, 17 April 2023</a:t>
            </a:r>
            <a:endParaRPr lang="sl-SI"/>
          </a:p>
        </p:txBody>
      </p:sp>
      <p:sp>
        <p:nvSpPr>
          <p:cNvPr id="4" name="Označba mesta številke diapozitiva 3">
            <a:extLst>
              <a:ext uri="{FF2B5EF4-FFF2-40B4-BE49-F238E27FC236}">
                <a16:creationId xmlns:a16="http://schemas.microsoft.com/office/drawing/2014/main" id="{4C9E664D-F6FA-4D82-9F2D-497C3B683CA5}"/>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32422063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1EDBC6E-0862-4810-8893-7E8A3372717E}"/>
              </a:ext>
            </a:extLst>
          </p:cNvPr>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p>
        </p:txBody>
      </p:sp>
      <p:sp>
        <p:nvSpPr>
          <p:cNvPr id="3" name="Označba mesta vsebine 2">
            <a:extLst>
              <a:ext uri="{FF2B5EF4-FFF2-40B4-BE49-F238E27FC236}">
                <a16:creationId xmlns:a16="http://schemas.microsoft.com/office/drawing/2014/main" id="{2095BDC4-6576-4E96-9D0F-5ECD991345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besedila 3">
            <a:extLst>
              <a:ext uri="{FF2B5EF4-FFF2-40B4-BE49-F238E27FC236}">
                <a16:creationId xmlns:a16="http://schemas.microsoft.com/office/drawing/2014/main" id="{40F9F6C6-19C6-4E0C-9626-AA6871F5A5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E3EBB457-77D2-4142-9D7C-6F02E96180A6}"/>
              </a:ext>
            </a:extLst>
          </p:cNvPr>
          <p:cNvSpPr>
            <a:spLocks noGrp="1"/>
          </p:cNvSpPr>
          <p:nvPr>
            <p:ph type="dt" sz="half" idx="10"/>
          </p:nvPr>
        </p:nvSpPr>
        <p:spPr/>
        <p:txBody>
          <a:bodyPr/>
          <a:lstStyle/>
          <a:p>
            <a:fld id="{AB7CB956-3902-42CF-97D9-8049E27D96E3}" type="datetime1">
              <a:rPr lang="sl-SI" smtClean="0"/>
              <a:t>22. 04. 2026</a:t>
            </a:fld>
            <a:endParaRPr lang="sl-SI"/>
          </a:p>
        </p:txBody>
      </p:sp>
      <p:sp>
        <p:nvSpPr>
          <p:cNvPr id="6" name="Označba mesta noge 5">
            <a:extLst>
              <a:ext uri="{FF2B5EF4-FFF2-40B4-BE49-F238E27FC236}">
                <a16:creationId xmlns:a16="http://schemas.microsoft.com/office/drawing/2014/main" id="{1B2A29C2-4557-483A-82CD-40DF52D8F5A8}"/>
              </a:ext>
            </a:extLst>
          </p:cNvPr>
          <p:cNvSpPr>
            <a:spLocks noGrp="1"/>
          </p:cNvSpPr>
          <p:nvPr>
            <p:ph type="ftr" sz="quarter" idx="11"/>
          </p:nvPr>
        </p:nvSpPr>
        <p:spPr/>
        <p:txBody>
          <a:bodyPr/>
          <a:lstStyle/>
          <a:p>
            <a:r>
              <a:rPr lang="en-US"/>
              <a:t>Sorcan, MSCA NCP; IJS, 17 April 2023</a:t>
            </a:r>
            <a:endParaRPr lang="sl-SI"/>
          </a:p>
        </p:txBody>
      </p:sp>
      <p:sp>
        <p:nvSpPr>
          <p:cNvPr id="7" name="Označba mesta številke diapozitiva 6">
            <a:extLst>
              <a:ext uri="{FF2B5EF4-FFF2-40B4-BE49-F238E27FC236}">
                <a16:creationId xmlns:a16="http://schemas.microsoft.com/office/drawing/2014/main" id="{724432B6-6F1B-45BA-A15A-B24E2B49FBFF}"/>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900204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elSlide1">
    <p:bg>
      <p:bgPr>
        <a:solidFill>
          <a:schemeClr val="bg2"/>
        </a:solidFill>
        <a:effectLst/>
      </p:bgPr>
    </p:bg>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9360B301-3D17-4251-B525-F38EF32E6BB0}"/>
              </a:ext>
            </a:extLst>
          </p:cNvPr>
          <p:cNvSpPr txBox="1"/>
          <p:nvPr userDrawn="1"/>
        </p:nvSpPr>
        <p:spPr>
          <a:xfrm>
            <a:off x="294363" y="193435"/>
            <a:ext cx="4721402" cy="964709"/>
          </a:xfrm>
          <a:prstGeom prst="rect">
            <a:avLst/>
          </a:prstGeom>
          <a:noFill/>
        </p:spPr>
        <p:txBody>
          <a:bodyPr wrap="square" tIns="71997" rtlCol="0">
            <a:spAutoFit/>
          </a:bodyPr>
          <a:lstStyle/>
          <a:p>
            <a:pPr>
              <a:lnSpc>
                <a:spcPts val="2240"/>
              </a:lnSpc>
            </a:pP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network of the </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marie</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 </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sk</a:t>
            </a:r>
            <a:r>
              <a:rPr lang="en-US" sz="1867" cap="all" baseline="0" dirty="0" err="1">
                <a:solidFill>
                  <a:schemeClr val="accent1"/>
                </a:solidFill>
                <a:effectLst/>
                <a:latin typeface="ArialMT"/>
                <a:ea typeface="Arial" panose="020B0604020202020204" pitchFamily="34" charset="0"/>
                <a:cs typeface="ArialMT"/>
              </a:rPr>
              <a:t>ł</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odowska</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-curie actions</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national contact points</a:t>
            </a:r>
            <a:endParaRPr lang="de-CH" sz="1867" cap="all" baseline="0" dirty="0">
              <a:solidFill>
                <a:schemeClr val="accent1"/>
              </a:solidFill>
            </a:endParaRPr>
          </a:p>
        </p:txBody>
      </p:sp>
      <p:pic>
        <p:nvPicPr>
          <p:cNvPr id="4" name="MSCA-NET_NEU">
            <a:hlinkClick r:id="" action="ppaction://media"/>
            <a:extLst>
              <a:ext uri="{FF2B5EF4-FFF2-40B4-BE49-F238E27FC236}">
                <a16:creationId xmlns:a16="http://schemas.microsoft.com/office/drawing/2014/main" id="{861DFD8C-724F-43EE-A505-7A0E210C7140}"/>
              </a:ext>
            </a:extLst>
          </p:cNvPr>
          <p:cNvPicPr>
            <a:picLocks/>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8666381" y="185383"/>
            <a:ext cx="3270912" cy="984749"/>
          </a:xfrm>
          <a:prstGeom prst="rect">
            <a:avLst/>
          </a:prstGeom>
        </p:spPr>
      </p:pic>
      <p:sp>
        <p:nvSpPr>
          <p:cNvPr id="3" name="Rechteck: abgerundete Ecken 9">
            <a:extLst>
              <a:ext uri="{FF2B5EF4-FFF2-40B4-BE49-F238E27FC236}">
                <a16:creationId xmlns:a16="http://schemas.microsoft.com/office/drawing/2014/main" id="{E12EDECC-C75D-F53F-0E06-753F56630204}"/>
              </a:ext>
            </a:extLst>
          </p:cNvPr>
          <p:cNvSpPr/>
          <p:nvPr userDrawn="1"/>
        </p:nvSpPr>
        <p:spPr>
          <a:xfrm>
            <a:off x="2268497" y="5916971"/>
            <a:ext cx="9561705" cy="642227"/>
          </a:xfrm>
          <a:prstGeom prst="roundRect">
            <a:avLst>
              <a:gd name="adj" fmla="val 50000"/>
            </a:avLst>
          </a:prstGeom>
          <a:noFill/>
          <a:ln w="762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9331" tIns="0" rIns="89331" bIns="0" numCol="1" spcCol="0" rtlCol="0" fromWordArt="0" anchor="ctr" anchorCtr="0" forceAA="0" compatLnSpc="1">
            <a:prstTxWarp prst="textNoShape">
              <a:avLst/>
            </a:prstTxWarp>
            <a:noAutofit/>
          </a:bodyPr>
          <a:lstStyle/>
          <a:p>
            <a:pPr marL="1055052" algn="l">
              <a:lnSpc>
                <a:spcPts val="1431"/>
              </a:lnSpc>
              <a:spcBef>
                <a:spcPts val="267"/>
              </a:spcBef>
              <a:spcAft>
                <a:spcPts val="1067"/>
              </a:spcAft>
              <a:tabLst>
                <a:tab pos="2208007" algn="l"/>
              </a:tabLst>
            </a:pPr>
            <a:endParaRPr lang="de-CH" sz="1172" kern="1000" spc="0" baseline="0" dirty="0">
              <a:solidFill>
                <a:srgbClr val="0000D4"/>
              </a:solidFill>
              <a:effectLst/>
              <a:ea typeface="Arial" panose="020B0604020202020204" pitchFamily="34" charset="0"/>
              <a:cs typeface="Times New Roman" panose="02020603050405020304" pitchFamily="18" charset="0"/>
            </a:endParaRPr>
          </a:p>
        </p:txBody>
      </p:sp>
      <p:pic>
        <p:nvPicPr>
          <p:cNvPr id="5" name="Picture 4" descr="Graphical user interface, text&#10;&#10;Description automatically generated">
            <a:extLst>
              <a:ext uri="{FF2B5EF4-FFF2-40B4-BE49-F238E27FC236}">
                <a16:creationId xmlns:a16="http://schemas.microsoft.com/office/drawing/2014/main" id="{37B9CECD-A880-DD7C-E488-2F189638EFF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80150" y="6063067"/>
            <a:ext cx="1677002" cy="350034"/>
          </a:xfrm>
          <a:prstGeom prst="rect">
            <a:avLst/>
          </a:prstGeom>
        </p:spPr>
      </p:pic>
      <p:sp>
        <p:nvSpPr>
          <p:cNvPr id="6" name="TextBox 5">
            <a:extLst>
              <a:ext uri="{FF2B5EF4-FFF2-40B4-BE49-F238E27FC236}">
                <a16:creationId xmlns:a16="http://schemas.microsoft.com/office/drawing/2014/main" id="{2F07565D-EC96-C7AC-DF2A-ECA9348E1615}"/>
              </a:ext>
            </a:extLst>
          </p:cNvPr>
          <p:cNvSpPr txBox="1"/>
          <p:nvPr userDrawn="1"/>
        </p:nvSpPr>
        <p:spPr>
          <a:xfrm>
            <a:off x="2570507" y="6063067"/>
            <a:ext cx="9141342" cy="323165"/>
          </a:xfrm>
          <a:prstGeom prst="rect">
            <a:avLst/>
          </a:prstGeom>
          <a:noFill/>
        </p:spPr>
        <p:txBody>
          <a:bodyPr wrap="square">
            <a:spAutoFit/>
          </a:bodyPr>
          <a:lstStyle/>
          <a:p>
            <a:pPr>
              <a:lnSpc>
                <a:spcPts val="938"/>
              </a:lnSpc>
              <a:spcBef>
                <a:spcPts val="195"/>
              </a:spcBef>
              <a:spcAft>
                <a:spcPts val="782"/>
              </a:spcAft>
              <a:tabLst>
                <a:tab pos="1617825" algn="l"/>
              </a:tabLst>
            </a:pPr>
            <a:r>
              <a:rPr lang="en-GB" sz="782" kern="1000" spc="98" dirty="0">
                <a:solidFill>
                  <a:srgbClr val="0000D4"/>
                </a:solidFill>
                <a:effectLst/>
                <a:latin typeface="Arial" panose="020B0604020202020204" pitchFamily="34" charset="0"/>
                <a:ea typeface="Arial" panose="020B0604020202020204" pitchFamily="34" charset="0"/>
                <a:cs typeface="Times New Roman" panose="02020603050405020304" pitchFamily="18" charset="0"/>
              </a:rPr>
              <a:t>Funded by the European Union. Views and opinions expressed are however those of the author(s) only and do not necessarily reflect those of the European Union nor European Research Executive Agency (REA). Neither the European Union nor the REA can be held responsible for them.</a:t>
            </a:r>
            <a:endParaRPr lang="aa-ET" sz="1758" kern="1000" spc="98" dirty="0">
              <a:solidFill>
                <a:srgbClr val="0000D4"/>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9254635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extLst>
    <p:ext uri="{DCECCB84-F9BA-43D5-87BE-67443E8EF086}">
      <p15:sldGuideLst xmlns:p15="http://schemas.microsoft.com/office/powerpoint/2012/main">
        <p15:guide id="1" orient="horz" pos="2211">
          <p15:clr>
            <a:srgbClr val="FBAE40"/>
          </p15:clr>
        </p15:guide>
        <p15:guide id="2" pos="7675">
          <p15:clr>
            <a:srgbClr val="FBAE40"/>
          </p15:clr>
        </p15:guide>
        <p15:guide id="3" pos="188">
          <p15:clr>
            <a:srgbClr val="FBAE4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F274680-4A0F-4C60-9A3F-97D030ABBED7}"/>
              </a:ext>
            </a:extLst>
          </p:cNvPr>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p>
        </p:txBody>
      </p:sp>
      <p:sp>
        <p:nvSpPr>
          <p:cNvPr id="3" name="Označba mesta slike 2">
            <a:extLst>
              <a:ext uri="{FF2B5EF4-FFF2-40B4-BE49-F238E27FC236}">
                <a16:creationId xmlns:a16="http://schemas.microsoft.com/office/drawing/2014/main" id="{0BA792DE-4014-4094-81B6-DB6E2FBC09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Označba mesta besedila 3">
            <a:extLst>
              <a:ext uri="{FF2B5EF4-FFF2-40B4-BE49-F238E27FC236}">
                <a16:creationId xmlns:a16="http://schemas.microsoft.com/office/drawing/2014/main" id="{F42F36F4-A9B5-4B74-83EB-78E0E4A610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4710FA0B-0241-415E-98AC-E0AD9D689388}"/>
              </a:ext>
            </a:extLst>
          </p:cNvPr>
          <p:cNvSpPr>
            <a:spLocks noGrp="1"/>
          </p:cNvSpPr>
          <p:nvPr>
            <p:ph type="dt" sz="half" idx="10"/>
          </p:nvPr>
        </p:nvSpPr>
        <p:spPr/>
        <p:txBody>
          <a:bodyPr/>
          <a:lstStyle/>
          <a:p>
            <a:fld id="{09282034-BA46-4D28-9401-0CC3911AAAE8}" type="datetime1">
              <a:rPr lang="sl-SI" smtClean="0"/>
              <a:t>22. 04. 2026</a:t>
            </a:fld>
            <a:endParaRPr lang="sl-SI"/>
          </a:p>
        </p:txBody>
      </p:sp>
      <p:sp>
        <p:nvSpPr>
          <p:cNvPr id="6" name="Označba mesta noge 5">
            <a:extLst>
              <a:ext uri="{FF2B5EF4-FFF2-40B4-BE49-F238E27FC236}">
                <a16:creationId xmlns:a16="http://schemas.microsoft.com/office/drawing/2014/main" id="{3191F2EF-BC72-437D-AE88-02812949886E}"/>
              </a:ext>
            </a:extLst>
          </p:cNvPr>
          <p:cNvSpPr>
            <a:spLocks noGrp="1"/>
          </p:cNvSpPr>
          <p:nvPr>
            <p:ph type="ftr" sz="quarter" idx="11"/>
          </p:nvPr>
        </p:nvSpPr>
        <p:spPr/>
        <p:txBody>
          <a:bodyPr/>
          <a:lstStyle/>
          <a:p>
            <a:r>
              <a:rPr lang="en-US"/>
              <a:t>Sorcan, MSCA NCP; IJS, 17 April 2023</a:t>
            </a:r>
            <a:endParaRPr lang="sl-SI"/>
          </a:p>
        </p:txBody>
      </p:sp>
      <p:sp>
        <p:nvSpPr>
          <p:cNvPr id="7" name="Označba mesta številke diapozitiva 6">
            <a:extLst>
              <a:ext uri="{FF2B5EF4-FFF2-40B4-BE49-F238E27FC236}">
                <a16:creationId xmlns:a16="http://schemas.microsoft.com/office/drawing/2014/main" id="{8A0CAFA0-C5FD-4D69-A97F-586F1656AD43}"/>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48757563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EF9B320-E175-4C7A-B050-F58CA3D5F17F}"/>
              </a:ext>
            </a:extLst>
          </p:cNvPr>
          <p:cNvSpPr>
            <a:spLocks noGrp="1"/>
          </p:cNvSpPr>
          <p:nvPr>
            <p:ph type="title"/>
          </p:nvPr>
        </p:nvSpPr>
        <p:spPr/>
        <p:txBody>
          <a:bodyPr/>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D0DEDC69-074E-4040-A84B-8669DB950F4D}"/>
              </a:ext>
            </a:extLst>
          </p:cNvPr>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4EF24E0B-0347-4C3E-AAE7-48FEC795A599}"/>
              </a:ext>
            </a:extLst>
          </p:cNvPr>
          <p:cNvSpPr>
            <a:spLocks noGrp="1"/>
          </p:cNvSpPr>
          <p:nvPr>
            <p:ph type="dt" sz="half" idx="10"/>
          </p:nvPr>
        </p:nvSpPr>
        <p:spPr/>
        <p:txBody>
          <a:bodyPr/>
          <a:lstStyle/>
          <a:p>
            <a:fld id="{948373D2-61B1-413C-AD64-4E8FE68DDE86}" type="datetime1">
              <a:rPr lang="sl-SI" smtClean="0"/>
              <a:t>22. 04. 2026</a:t>
            </a:fld>
            <a:endParaRPr lang="sl-SI"/>
          </a:p>
        </p:txBody>
      </p:sp>
      <p:sp>
        <p:nvSpPr>
          <p:cNvPr id="5" name="Označba mesta noge 4">
            <a:extLst>
              <a:ext uri="{FF2B5EF4-FFF2-40B4-BE49-F238E27FC236}">
                <a16:creationId xmlns:a16="http://schemas.microsoft.com/office/drawing/2014/main" id="{AD355F64-0F6E-4FCF-B700-86E4AFC7D841}"/>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5F406D11-9088-4F71-8F53-FC8FC7B7F53D}"/>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78869821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6B681FC4-ABE0-4CE6-A432-0D387FF5AF40}"/>
              </a:ext>
            </a:extLst>
          </p:cNvPr>
          <p:cNvSpPr>
            <a:spLocks noGrp="1"/>
          </p:cNvSpPr>
          <p:nvPr>
            <p:ph type="title" orient="vert"/>
          </p:nvPr>
        </p:nvSpPr>
        <p:spPr>
          <a:xfrm>
            <a:off x="8724900" y="365125"/>
            <a:ext cx="2628900" cy="5811838"/>
          </a:xfrm>
        </p:spPr>
        <p:txBody>
          <a:bodyPr vert="eaVert"/>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A9F89D8B-C63D-4697-B4A1-B261F5DBC368}"/>
              </a:ext>
            </a:extLst>
          </p:cNvPr>
          <p:cNvSpPr>
            <a:spLocks noGrp="1"/>
          </p:cNvSpPr>
          <p:nvPr>
            <p:ph type="body" orient="vert" idx="1"/>
          </p:nvPr>
        </p:nvSpPr>
        <p:spPr>
          <a:xfrm>
            <a:off x="838200" y="365125"/>
            <a:ext cx="7734300" cy="5811838"/>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8FD5B7F6-6BF9-4752-8753-EE9C85359E27}"/>
              </a:ext>
            </a:extLst>
          </p:cNvPr>
          <p:cNvSpPr>
            <a:spLocks noGrp="1"/>
          </p:cNvSpPr>
          <p:nvPr>
            <p:ph type="dt" sz="half" idx="10"/>
          </p:nvPr>
        </p:nvSpPr>
        <p:spPr/>
        <p:txBody>
          <a:bodyPr/>
          <a:lstStyle/>
          <a:p>
            <a:fld id="{14D16C1F-83AC-41CE-80D6-E83425F992D3}" type="datetime1">
              <a:rPr lang="sl-SI" smtClean="0"/>
              <a:t>22. 04. 2026</a:t>
            </a:fld>
            <a:endParaRPr lang="sl-SI"/>
          </a:p>
        </p:txBody>
      </p:sp>
      <p:sp>
        <p:nvSpPr>
          <p:cNvPr id="5" name="Označba mesta noge 4">
            <a:extLst>
              <a:ext uri="{FF2B5EF4-FFF2-40B4-BE49-F238E27FC236}">
                <a16:creationId xmlns:a16="http://schemas.microsoft.com/office/drawing/2014/main" id="{220F8C50-38C6-456D-8048-4DEEE3C7FA8E}"/>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3B4E66AF-C21D-494F-9A27-4FC41E849054}"/>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56810769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SectionSlide">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719086CE-107E-4BB4-85AE-F112040433E9}"/>
              </a:ext>
            </a:extLst>
          </p:cNvPr>
          <p:cNvSpPr>
            <a:spLocks noGrp="1"/>
          </p:cNvSpPr>
          <p:nvPr>
            <p:ph type="sldNum" sz="quarter" idx="10"/>
          </p:nvPr>
        </p:nvSpPr>
        <p:spPr/>
        <p:txBody>
          <a:bodyPr/>
          <a:lstStyle/>
          <a:p>
            <a:fld id="{79010F47-8DA2-4C41-BCA8-3C002502DF7A}" type="slidenum">
              <a:rPr lang="de-CH" smtClean="0"/>
              <a:pPr/>
              <a:t>‹#›</a:t>
            </a:fld>
            <a:endParaRPr lang="de-CH"/>
          </a:p>
        </p:txBody>
      </p:sp>
      <p:sp>
        <p:nvSpPr>
          <p:cNvPr id="6" name="Textplatzhalter 5">
            <a:extLst>
              <a:ext uri="{FF2B5EF4-FFF2-40B4-BE49-F238E27FC236}">
                <a16:creationId xmlns:a16="http://schemas.microsoft.com/office/drawing/2014/main" id="{9FCF2593-4098-465A-B3A6-3977EF385931}"/>
              </a:ext>
            </a:extLst>
          </p:cNvPr>
          <p:cNvSpPr>
            <a:spLocks noGrp="1"/>
          </p:cNvSpPr>
          <p:nvPr>
            <p:ph type="body" sz="quarter" idx="11" hasCustomPrompt="1"/>
          </p:nvPr>
        </p:nvSpPr>
        <p:spPr>
          <a:xfrm>
            <a:off x="295804" y="379832"/>
            <a:ext cx="8184314" cy="520510"/>
          </a:xfrm>
        </p:spPr>
        <p:txBody>
          <a:bodyPr>
            <a:normAutofit/>
          </a:bodyPr>
          <a:lstStyle>
            <a:lvl1pPr marL="0" indent="0">
              <a:buNone/>
              <a:defRPr sz="1954">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Title </a:t>
            </a:r>
            <a:r>
              <a:rPr lang="de-DE" dirty="0" err="1"/>
              <a:t>of</a:t>
            </a:r>
            <a:r>
              <a:rPr lang="de-DE" dirty="0"/>
              <a:t> </a:t>
            </a:r>
            <a:r>
              <a:rPr lang="de-DE" dirty="0" err="1"/>
              <a:t>the</a:t>
            </a:r>
            <a:r>
              <a:rPr lang="de-DE" dirty="0"/>
              <a:t> </a:t>
            </a:r>
            <a:r>
              <a:rPr lang="de-DE" dirty="0" err="1"/>
              <a:t>document</a:t>
            </a:r>
            <a:endParaRPr lang="de-DE" dirty="0"/>
          </a:p>
        </p:txBody>
      </p:sp>
      <p:pic>
        <p:nvPicPr>
          <p:cNvPr id="7" name="Grafik 6">
            <a:extLst>
              <a:ext uri="{FF2B5EF4-FFF2-40B4-BE49-F238E27FC236}">
                <a16:creationId xmlns:a16="http://schemas.microsoft.com/office/drawing/2014/main" id="{93B28A62-6343-4DAB-9BE0-D55922B08C7E}"/>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9" name="Textplatzhalter 8">
            <a:extLst>
              <a:ext uri="{FF2B5EF4-FFF2-40B4-BE49-F238E27FC236}">
                <a16:creationId xmlns:a16="http://schemas.microsoft.com/office/drawing/2014/main" id="{BFAABB37-F8D9-4D50-940D-5862AB4DC0BA}"/>
              </a:ext>
            </a:extLst>
          </p:cNvPr>
          <p:cNvSpPr>
            <a:spLocks noGrp="1"/>
          </p:cNvSpPr>
          <p:nvPr>
            <p:ph type="body" sz="quarter" idx="12" hasCustomPrompt="1"/>
          </p:nvPr>
        </p:nvSpPr>
        <p:spPr>
          <a:xfrm>
            <a:off x="1772622" y="2121606"/>
            <a:ext cx="9031938" cy="3442958"/>
          </a:xfrm>
        </p:spPr>
        <p:txBody>
          <a:bodyPr>
            <a:normAutofit/>
          </a:bodyPr>
          <a:lstStyle>
            <a:lvl1pPr marL="0" indent="0">
              <a:buNone/>
              <a:tabLst>
                <a:tab pos="1055052" algn="l"/>
              </a:tabLst>
              <a:defRPr sz="5861" cap="all" baseline="0">
                <a:solidFill>
                  <a:schemeClr val="accent1"/>
                </a:solidFill>
              </a:defRPr>
            </a:lvl1pPr>
            <a:lvl2pPr marL="457179" indent="0">
              <a:buNone/>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CH" dirty="0"/>
              <a:t>1	Chapter</a:t>
            </a:r>
            <a:br>
              <a:rPr lang="de-CH" dirty="0"/>
            </a:br>
            <a:endParaRPr lang="de-CH" dirty="0"/>
          </a:p>
        </p:txBody>
      </p:sp>
    </p:spTree>
    <p:extLst>
      <p:ext uri="{BB962C8B-B14F-4D97-AF65-F5344CB8AC3E}">
        <p14:creationId xmlns:p14="http://schemas.microsoft.com/office/powerpoint/2010/main" val="3435295359"/>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pos="7673">
          <p15:clr>
            <a:srgbClr val="FBAE40"/>
          </p15:clr>
        </p15:guide>
        <p15:guide id="4" orient="horz" pos="238">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3C57954-66AC-E1F6-3E0D-CD5FD6C95F4E}"/>
              </a:ext>
            </a:extLst>
          </p:cNvPr>
          <p:cNvSpPr>
            <a:spLocks noGrp="1"/>
          </p:cNvSpPr>
          <p:nvPr>
            <p:ph type="ctrTitle"/>
          </p:nvPr>
        </p:nvSpPr>
        <p:spPr>
          <a:xfrm>
            <a:off x="1524000" y="1122363"/>
            <a:ext cx="9144000" cy="2387600"/>
          </a:xfrm>
        </p:spPr>
        <p:txBody>
          <a:bodyPr anchor="b"/>
          <a:lstStyle>
            <a:lvl1pPr algn="ctr">
              <a:defRPr sz="6000"/>
            </a:lvl1pPr>
          </a:lstStyle>
          <a:p>
            <a:r>
              <a:rPr lang="sl-SI"/>
              <a:t>Kliknite, če želite urediti slog naslova matrice</a:t>
            </a:r>
          </a:p>
        </p:txBody>
      </p:sp>
      <p:sp>
        <p:nvSpPr>
          <p:cNvPr id="3" name="Podnaslov 2">
            <a:extLst>
              <a:ext uri="{FF2B5EF4-FFF2-40B4-BE49-F238E27FC236}">
                <a16:creationId xmlns:a16="http://schemas.microsoft.com/office/drawing/2014/main" id="{24985D13-EE36-BA7B-C291-AB081A39CF23}"/>
              </a:ext>
            </a:extLst>
          </p:cNvPr>
          <p:cNvSpPr>
            <a:spLocks noGrp="1"/>
          </p:cNvSpPr>
          <p:nvPr>
            <p:ph type="subTitle" idx="1"/>
          </p:nvPr>
        </p:nvSpPr>
        <p:spPr>
          <a:xfrm>
            <a:off x="1524000" y="3602038"/>
            <a:ext cx="9144000" cy="1655762"/>
          </a:xfrm>
        </p:spPr>
        <p:txBody>
          <a:bodyPr/>
          <a:lstStyle>
            <a:lvl1pPr marL="0" indent="0" algn="ctr">
              <a:buNone/>
              <a:defRPr sz="2400"/>
            </a:lvl1pPr>
            <a:lvl2pPr marL="457179" indent="0" algn="ctr">
              <a:buNone/>
              <a:defRPr sz="2000"/>
            </a:lvl2pPr>
            <a:lvl3pPr marL="914359" indent="0" algn="ctr">
              <a:buNone/>
              <a:defRPr sz="1799"/>
            </a:lvl3pPr>
            <a:lvl4pPr marL="1371538" indent="0" algn="ctr">
              <a:buNone/>
              <a:defRPr sz="1600"/>
            </a:lvl4pPr>
            <a:lvl5pPr marL="1828718" indent="0" algn="ctr">
              <a:buNone/>
              <a:defRPr sz="1600"/>
            </a:lvl5pPr>
            <a:lvl6pPr marL="2285897" indent="0" algn="ctr">
              <a:buNone/>
              <a:defRPr sz="1600"/>
            </a:lvl6pPr>
            <a:lvl7pPr marL="2743077" indent="0" algn="ctr">
              <a:buNone/>
              <a:defRPr sz="1600"/>
            </a:lvl7pPr>
            <a:lvl8pPr marL="3200255" indent="0" algn="ctr">
              <a:buNone/>
              <a:defRPr sz="1600"/>
            </a:lvl8pPr>
            <a:lvl9pPr marL="3657434" indent="0" algn="ctr">
              <a:buNone/>
              <a:defRPr sz="1600"/>
            </a:lvl9pPr>
          </a:lstStyle>
          <a:p>
            <a:r>
              <a:rPr lang="sl-SI"/>
              <a:t>Kliknite, če želite urediti slog podnaslova matrice</a:t>
            </a:r>
          </a:p>
        </p:txBody>
      </p:sp>
      <p:sp>
        <p:nvSpPr>
          <p:cNvPr id="4" name="Označba mesta datuma 3">
            <a:extLst>
              <a:ext uri="{FF2B5EF4-FFF2-40B4-BE49-F238E27FC236}">
                <a16:creationId xmlns:a16="http://schemas.microsoft.com/office/drawing/2014/main" id="{B3DDA458-0463-07E5-1B72-83F479810514}"/>
              </a:ext>
            </a:extLst>
          </p:cNvPr>
          <p:cNvSpPr>
            <a:spLocks noGrp="1"/>
          </p:cNvSpPr>
          <p:nvPr>
            <p:ph type="dt" sz="half" idx="10"/>
          </p:nvPr>
        </p:nvSpPr>
        <p:spPr/>
        <p:txBody>
          <a:bodyPr/>
          <a:lstStyle/>
          <a:p>
            <a:fld id="{0803DAE9-6CDF-4E6F-B0FA-FD054F4F4557}" type="datetime1">
              <a:rPr lang="sl-SI" smtClean="0"/>
              <a:t>22. 04. 2026</a:t>
            </a:fld>
            <a:endParaRPr lang="sl-SI"/>
          </a:p>
        </p:txBody>
      </p:sp>
      <p:sp>
        <p:nvSpPr>
          <p:cNvPr id="5" name="Označba mesta noge 4">
            <a:extLst>
              <a:ext uri="{FF2B5EF4-FFF2-40B4-BE49-F238E27FC236}">
                <a16:creationId xmlns:a16="http://schemas.microsoft.com/office/drawing/2014/main" id="{B96E0150-EE6D-09F2-427E-765D4F3B5C29}"/>
              </a:ext>
            </a:extLst>
          </p:cNvPr>
          <p:cNvSpPr>
            <a:spLocks noGrp="1"/>
          </p:cNvSpPr>
          <p:nvPr>
            <p:ph type="ftr" sz="quarter" idx="11"/>
          </p:nvPr>
        </p:nvSpPr>
        <p:spPr/>
        <p:txBody>
          <a:bodyPr/>
          <a:lstStyle/>
          <a:p>
            <a:r>
              <a:rPr lang="sl-SI"/>
              <a:t>Sorcan, MSCA NCP; IJS, 17 April 2023</a:t>
            </a:r>
          </a:p>
        </p:txBody>
      </p:sp>
      <p:sp>
        <p:nvSpPr>
          <p:cNvPr id="6" name="Označba mesta številke diapozitiva 5">
            <a:extLst>
              <a:ext uri="{FF2B5EF4-FFF2-40B4-BE49-F238E27FC236}">
                <a16:creationId xmlns:a16="http://schemas.microsoft.com/office/drawing/2014/main" id="{DD5EBBFE-70CB-F302-8A44-D289D081E147}"/>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20795994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D659DDB-CFEA-233E-DA12-C91013985F85}"/>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3402E7FB-8313-A07F-2995-3BBA98F9FF8A}"/>
              </a:ext>
            </a:extLst>
          </p:cNvPr>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227A0B96-AF31-39BA-AC33-FF9DE7D74648}"/>
              </a:ext>
            </a:extLst>
          </p:cNvPr>
          <p:cNvSpPr>
            <a:spLocks noGrp="1"/>
          </p:cNvSpPr>
          <p:nvPr>
            <p:ph type="dt" sz="half" idx="10"/>
          </p:nvPr>
        </p:nvSpPr>
        <p:spPr/>
        <p:txBody>
          <a:bodyPr/>
          <a:lstStyle/>
          <a:p>
            <a:fld id="{B3E94175-CED2-4D5E-BE3B-1D37AB1A1DB4}" type="datetime1">
              <a:rPr lang="sl-SI" smtClean="0"/>
              <a:t>22. 04. 2026</a:t>
            </a:fld>
            <a:endParaRPr lang="sl-SI"/>
          </a:p>
        </p:txBody>
      </p:sp>
      <p:sp>
        <p:nvSpPr>
          <p:cNvPr id="5" name="Označba mesta noge 4">
            <a:extLst>
              <a:ext uri="{FF2B5EF4-FFF2-40B4-BE49-F238E27FC236}">
                <a16:creationId xmlns:a16="http://schemas.microsoft.com/office/drawing/2014/main" id="{518E6F80-CB25-3474-978D-D96790E84680}"/>
              </a:ext>
            </a:extLst>
          </p:cNvPr>
          <p:cNvSpPr>
            <a:spLocks noGrp="1"/>
          </p:cNvSpPr>
          <p:nvPr>
            <p:ph type="ftr" sz="quarter" idx="11"/>
          </p:nvPr>
        </p:nvSpPr>
        <p:spPr/>
        <p:txBody>
          <a:bodyPr/>
          <a:lstStyle/>
          <a:p>
            <a:r>
              <a:rPr lang="sl-SI"/>
              <a:t>Sorcan, MSCA NCP; IJS, 17 April 2023</a:t>
            </a:r>
          </a:p>
        </p:txBody>
      </p:sp>
      <p:sp>
        <p:nvSpPr>
          <p:cNvPr id="6" name="Označba mesta številke diapozitiva 5">
            <a:extLst>
              <a:ext uri="{FF2B5EF4-FFF2-40B4-BE49-F238E27FC236}">
                <a16:creationId xmlns:a16="http://schemas.microsoft.com/office/drawing/2014/main" id="{FE06A4C9-E785-4643-DF75-5F3D58028C75}"/>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134357783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CECFA23-B5E9-92F5-51CE-8636EA769DB5}"/>
              </a:ext>
            </a:extLst>
          </p:cNvPr>
          <p:cNvSpPr>
            <a:spLocks noGrp="1"/>
          </p:cNvSpPr>
          <p:nvPr>
            <p:ph type="title"/>
          </p:nvPr>
        </p:nvSpPr>
        <p:spPr>
          <a:xfrm>
            <a:off x="831851" y="1709739"/>
            <a:ext cx="10515600" cy="2852737"/>
          </a:xfrm>
        </p:spPr>
        <p:txBody>
          <a:bodyPr anchor="b"/>
          <a:lstStyle>
            <a:lvl1pPr>
              <a:defRPr sz="6000"/>
            </a:lvl1pPr>
          </a:lstStyle>
          <a:p>
            <a:r>
              <a:rPr lang="sl-SI"/>
              <a:t>Kliknite, če želite urediti slog naslova matrice</a:t>
            </a:r>
          </a:p>
        </p:txBody>
      </p:sp>
      <p:sp>
        <p:nvSpPr>
          <p:cNvPr id="3" name="Označba mesta besedila 2">
            <a:extLst>
              <a:ext uri="{FF2B5EF4-FFF2-40B4-BE49-F238E27FC236}">
                <a16:creationId xmlns:a16="http://schemas.microsoft.com/office/drawing/2014/main" id="{EEC307EF-C7EA-128B-19A5-399998175B67}"/>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79" indent="0">
              <a:buNone/>
              <a:defRPr sz="2000">
                <a:solidFill>
                  <a:schemeClr val="tx1">
                    <a:tint val="75000"/>
                  </a:schemeClr>
                </a:solidFill>
              </a:defRPr>
            </a:lvl2pPr>
            <a:lvl3pPr marL="914359" indent="0">
              <a:buNone/>
              <a:defRPr sz="1799">
                <a:solidFill>
                  <a:schemeClr val="tx1">
                    <a:tint val="75000"/>
                  </a:schemeClr>
                </a:solidFill>
              </a:defRPr>
            </a:lvl3pPr>
            <a:lvl4pPr marL="1371538" indent="0">
              <a:buNone/>
              <a:defRPr sz="1600">
                <a:solidFill>
                  <a:schemeClr val="tx1">
                    <a:tint val="75000"/>
                  </a:schemeClr>
                </a:solidFill>
              </a:defRPr>
            </a:lvl4pPr>
            <a:lvl5pPr marL="1828718" indent="0">
              <a:buNone/>
              <a:defRPr sz="1600">
                <a:solidFill>
                  <a:schemeClr val="tx1">
                    <a:tint val="75000"/>
                  </a:schemeClr>
                </a:solidFill>
              </a:defRPr>
            </a:lvl5pPr>
            <a:lvl6pPr marL="2285897" indent="0">
              <a:buNone/>
              <a:defRPr sz="1600">
                <a:solidFill>
                  <a:schemeClr val="tx1">
                    <a:tint val="75000"/>
                  </a:schemeClr>
                </a:solidFill>
              </a:defRPr>
            </a:lvl6pPr>
            <a:lvl7pPr marL="2743077" indent="0">
              <a:buNone/>
              <a:defRPr sz="1600">
                <a:solidFill>
                  <a:schemeClr val="tx1">
                    <a:tint val="75000"/>
                  </a:schemeClr>
                </a:solidFill>
              </a:defRPr>
            </a:lvl7pPr>
            <a:lvl8pPr marL="3200255" indent="0">
              <a:buNone/>
              <a:defRPr sz="1600">
                <a:solidFill>
                  <a:schemeClr val="tx1">
                    <a:tint val="75000"/>
                  </a:schemeClr>
                </a:solidFill>
              </a:defRPr>
            </a:lvl8pPr>
            <a:lvl9pPr marL="3657434" indent="0">
              <a:buNone/>
              <a:defRPr sz="1600">
                <a:solidFill>
                  <a:schemeClr val="tx1">
                    <a:tint val="75000"/>
                  </a:schemeClr>
                </a:solidFill>
              </a:defRPr>
            </a:lvl9pPr>
          </a:lstStyle>
          <a:p>
            <a:pPr lvl="0"/>
            <a:r>
              <a:rPr lang="sl-SI"/>
              <a:t>Kliknite za urejanje slogov besedila matrice</a:t>
            </a:r>
          </a:p>
        </p:txBody>
      </p:sp>
      <p:sp>
        <p:nvSpPr>
          <p:cNvPr id="4" name="Označba mesta datuma 3">
            <a:extLst>
              <a:ext uri="{FF2B5EF4-FFF2-40B4-BE49-F238E27FC236}">
                <a16:creationId xmlns:a16="http://schemas.microsoft.com/office/drawing/2014/main" id="{B687DA03-5850-F216-E2B8-702E32AF9F48}"/>
              </a:ext>
            </a:extLst>
          </p:cNvPr>
          <p:cNvSpPr>
            <a:spLocks noGrp="1"/>
          </p:cNvSpPr>
          <p:nvPr>
            <p:ph type="dt" sz="half" idx="10"/>
          </p:nvPr>
        </p:nvSpPr>
        <p:spPr/>
        <p:txBody>
          <a:bodyPr/>
          <a:lstStyle/>
          <a:p>
            <a:fld id="{E64040BC-FF51-49D2-B9E7-440D00CE457E}" type="datetime1">
              <a:rPr lang="sl-SI" smtClean="0"/>
              <a:t>22. 04. 2026</a:t>
            </a:fld>
            <a:endParaRPr lang="sl-SI"/>
          </a:p>
        </p:txBody>
      </p:sp>
      <p:sp>
        <p:nvSpPr>
          <p:cNvPr id="5" name="Označba mesta noge 4">
            <a:extLst>
              <a:ext uri="{FF2B5EF4-FFF2-40B4-BE49-F238E27FC236}">
                <a16:creationId xmlns:a16="http://schemas.microsoft.com/office/drawing/2014/main" id="{4AE52A2D-3A17-D4B4-0479-0834EC58B797}"/>
              </a:ext>
            </a:extLst>
          </p:cNvPr>
          <p:cNvSpPr>
            <a:spLocks noGrp="1"/>
          </p:cNvSpPr>
          <p:nvPr>
            <p:ph type="ftr" sz="quarter" idx="11"/>
          </p:nvPr>
        </p:nvSpPr>
        <p:spPr/>
        <p:txBody>
          <a:bodyPr/>
          <a:lstStyle/>
          <a:p>
            <a:r>
              <a:rPr lang="sl-SI"/>
              <a:t>Sorcan, MSCA NCP; IJS, 17 April 2023</a:t>
            </a:r>
          </a:p>
        </p:txBody>
      </p:sp>
      <p:sp>
        <p:nvSpPr>
          <p:cNvPr id="6" name="Označba mesta številke diapozitiva 5">
            <a:extLst>
              <a:ext uri="{FF2B5EF4-FFF2-40B4-BE49-F238E27FC236}">
                <a16:creationId xmlns:a16="http://schemas.microsoft.com/office/drawing/2014/main" id="{EA51345B-ABBF-BCF5-4525-6F7D5AA970A1}"/>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367924043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57C2FA7-50EB-5B2A-17BE-A37BFFFEB83C}"/>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064F8A69-9476-4601-7D63-1B590E45D329}"/>
              </a:ext>
            </a:extLst>
          </p:cNvPr>
          <p:cNvSpPr>
            <a:spLocks noGrp="1"/>
          </p:cNvSpPr>
          <p:nvPr>
            <p:ph sz="half" idx="1"/>
          </p:nvPr>
        </p:nvSpPr>
        <p:spPr>
          <a:xfrm>
            <a:off x="838200"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vsebine 3">
            <a:extLst>
              <a:ext uri="{FF2B5EF4-FFF2-40B4-BE49-F238E27FC236}">
                <a16:creationId xmlns:a16="http://schemas.microsoft.com/office/drawing/2014/main" id="{56EAF881-243C-D5FA-C65E-E90AC73333F7}"/>
              </a:ext>
            </a:extLst>
          </p:cNvPr>
          <p:cNvSpPr>
            <a:spLocks noGrp="1"/>
          </p:cNvSpPr>
          <p:nvPr>
            <p:ph sz="half" idx="2"/>
          </p:nvPr>
        </p:nvSpPr>
        <p:spPr>
          <a:xfrm>
            <a:off x="6172201"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datuma 4">
            <a:extLst>
              <a:ext uri="{FF2B5EF4-FFF2-40B4-BE49-F238E27FC236}">
                <a16:creationId xmlns:a16="http://schemas.microsoft.com/office/drawing/2014/main" id="{7C30D554-2538-215D-3C79-C83F4ECAEA52}"/>
              </a:ext>
            </a:extLst>
          </p:cNvPr>
          <p:cNvSpPr>
            <a:spLocks noGrp="1"/>
          </p:cNvSpPr>
          <p:nvPr>
            <p:ph type="dt" sz="half" idx="10"/>
          </p:nvPr>
        </p:nvSpPr>
        <p:spPr/>
        <p:txBody>
          <a:bodyPr/>
          <a:lstStyle/>
          <a:p>
            <a:fld id="{F6D9C653-9374-4A2F-869F-FFCC1571C7CF}" type="datetime1">
              <a:rPr lang="sl-SI" smtClean="0"/>
              <a:t>22. 04. 2026</a:t>
            </a:fld>
            <a:endParaRPr lang="sl-SI"/>
          </a:p>
        </p:txBody>
      </p:sp>
      <p:sp>
        <p:nvSpPr>
          <p:cNvPr id="6" name="Označba mesta noge 5">
            <a:extLst>
              <a:ext uri="{FF2B5EF4-FFF2-40B4-BE49-F238E27FC236}">
                <a16:creationId xmlns:a16="http://schemas.microsoft.com/office/drawing/2014/main" id="{B582202E-C3EC-C6F3-75D7-2CD5899929EC}"/>
              </a:ext>
            </a:extLst>
          </p:cNvPr>
          <p:cNvSpPr>
            <a:spLocks noGrp="1"/>
          </p:cNvSpPr>
          <p:nvPr>
            <p:ph type="ftr" sz="quarter" idx="11"/>
          </p:nvPr>
        </p:nvSpPr>
        <p:spPr/>
        <p:txBody>
          <a:bodyPr/>
          <a:lstStyle/>
          <a:p>
            <a:r>
              <a:rPr lang="sl-SI"/>
              <a:t>Sorcan, MSCA NCP; IJS, 17 April 2023</a:t>
            </a:r>
          </a:p>
        </p:txBody>
      </p:sp>
      <p:sp>
        <p:nvSpPr>
          <p:cNvPr id="7" name="Označba mesta številke diapozitiva 6">
            <a:extLst>
              <a:ext uri="{FF2B5EF4-FFF2-40B4-BE49-F238E27FC236}">
                <a16:creationId xmlns:a16="http://schemas.microsoft.com/office/drawing/2014/main" id="{C38DB60D-6062-B4F6-A4A2-1C53B107D3DD}"/>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3527148732"/>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1327D1-52CF-C44C-CA7B-D847619C5780}"/>
              </a:ext>
            </a:extLst>
          </p:cNvPr>
          <p:cNvSpPr>
            <a:spLocks noGrp="1"/>
          </p:cNvSpPr>
          <p:nvPr>
            <p:ph type="title"/>
          </p:nvPr>
        </p:nvSpPr>
        <p:spPr>
          <a:xfrm>
            <a:off x="839789" y="365126"/>
            <a:ext cx="10515600" cy="1325563"/>
          </a:xfrm>
        </p:spPr>
        <p:txBody>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E4F1675E-C6E1-060C-7E94-1153162FFA89}"/>
              </a:ext>
            </a:extLst>
          </p:cNvPr>
          <p:cNvSpPr>
            <a:spLocks noGrp="1"/>
          </p:cNvSpPr>
          <p:nvPr>
            <p:ph type="body" idx="1"/>
          </p:nvPr>
        </p:nvSpPr>
        <p:spPr>
          <a:xfrm>
            <a:off x="839789" y="1681163"/>
            <a:ext cx="5157787" cy="823912"/>
          </a:xfrm>
        </p:spPr>
        <p:txBody>
          <a:bodyPr anchor="b"/>
          <a:lstStyle>
            <a:lvl1pPr marL="0" indent="0">
              <a:buNone/>
              <a:defRPr sz="2400" b="1"/>
            </a:lvl1pPr>
            <a:lvl2pPr marL="457179" indent="0">
              <a:buNone/>
              <a:defRPr sz="2000" b="1"/>
            </a:lvl2pPr>
            <a:lvl3pPr marL="914359" indent="0">
              <a:buNone/>
              <a:defRPr sz="1799" b="1"/>
            </a:lvl3pPr>
            <a:lvl4pPr marL="1371538" indent="0">
              <a:buNone/>
              <a:defRPr sz="1600" b="1"/>
            </a:lvl4pPr>
            <a:lvl5pPr marL="1828718" indent="0">
              <a:buNone/>
              <a:defRPr sz="1600" b="1"/>
            </a:lvl5pPr>
            <a:lvl6pPr marL="2285897" indent="0">
              <a:buNone/>
              <a:defRPr sz="1600" b="1"/>
            </a:lvl6pPr>
            <a:lvl7pPr marL="2743077" indent="0">
              <a:buNone/>
              <a:defRPr sz="1600" b="1"/>
            </a:lvl7pPr>
            <a:lvl8pPr marL="3200255" indent="0">
              <a:buNone/>
              <a:defRPr sz="1600" b="1"/>
            </a:lvl8pPr>
            <a:lvl9pPr marL="3657434" indent="0">
              <a:buNone/>
              <a:defRPr sz="1600" b="1"/>
            </a:lvl9pPr>
          </a:lstStyle>
          <a:p>
            <a:pPr lvl="0"/>
            <a:r>
              <a:rPr lang="sl-SI"/>
              <a:t>Kliknite za urejanje slogov besedila matrice</a:t>
            </a:r>
          </a:p>
        </p:txBody>
      </p:sp>
      <p:sp>
        <p:nvSpPr>
          <p:cNvPr id="4" name="Označba mesta vsebine 3">
            <a:extLst>
              <a:ext uri="{FF2B5EF4-FFF2-40B4-BE49-F238E27FC236}">
                <a16:creationId xmlns:a16="http://schemas.microsoft.com/office/drawing/2014/main" id="{CA77104E-3C03-F5C4-F0AB-4C2C5E0BF001}"/>
              </a:ext>
            </a:extLst>
          </p:cNvPr>
          <p:cNvSpPr>
            <a:spLocks noGrp="1"/>
          </p:cNvSpPr>
          <p:nvPr>
            <p:ph sz="half" idx="2"/>
          </p:nvPr>
        </p:nvSpPr>
        <p:spPr>
          <a:xfrm>
            <a:off x="839789" y="2505076"/>
            <a:ext cx="515778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besedila 4">
            <a:extLst>
              <a:ext uri="{FF2B5EF4-FFF2-40B4-BE49-F238E27FC236}">
                <a16:creationId xmlns:a16="http://schemas.microsoft.com/office/drawing/2014/main" id="{4A97D116-E84C-A525-93CE-4947CB6BD9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179" indent="0">
              <a:buNone/>
              <a:defRPr sz="2000" b="1"/>
            </a:lvl2pPr>
            <a:lvl3pPr marL="914359" indent="0">
              <a:buNone/>
              <a:defRPr sz="1799" b="1"/>
            </a:lvl3pPr>
            <a:lvl4pPr marL="1371538" indent="0">
              <a:buNone/>
              <a:defRPr sz="1600" b="1"/>
            </a:lvl4pPr>
            <a:lvl5pPr marL="1828718" indent="0">
              <a:buNone/>
              <a:defRPr sz="1600" b="1"/>
            </a:lvl5pPr>
            <a:lvl6pPr marL="2285897" indent="0">
              <a:buNone/>
              <a:defRPr sz="1600" b="1"/>
            </a:lvl6pPr>
            <a:lvl7pPr marL="2743077" indent="0">
              <a:buNone/>
              <a:defRPr sz="1600" b="1"/>
            </a:lvl7pPr>
            <a:lvl8pPr marL="3200255" indent="0">
              <a:buNone/>
              <a:defRPr sz="1600" b="1"/>
            </a:lvl8pPr>
            <a:lvl9pPr marL="3657434" indent="0">
              <a:buNone/>
              <a:defRPr sz="1600" b="1"/>
            </a:lvl9pPr>
          </a:lstStyle>
          <a:p>
            <a:pPr lvl="0"/>
            <a:r>
              <a:rPr lang="sl-SI"/>
              <a:t>Kliknite za urejanje slogov besedila matrice</a:t>
            </a:r>
          </a:p>
        </p:txBody>
      </p:sp>
      <p:sp>
        <p:nvSpPr>
          <p:cNvPr id="6" name="Označba mesta vsebine 5">
            <a:extLst>
              <a:ext uri="{FF2B5EF4-FFF2-40B4-BE49-F238E27FC236}">
                <a16:creationId xmlns:a16="http://schemas.microsoft.com/office/drawing/2014/main" id="{E2C74D35-33BD-1B1C-C475-9D30EA3861A6}"/>
              </a:ext>
            </a:extLst>
          </p:cNvPr>
          <p:cNvSpPr>
            <a:spLocks noGrp="1"/>
          </p:cNvSpPr>
          <p:nvPr>
            <p:ph sz="quarter" idx="4"/>
          </p:nvPr>
        </p:nvSpPr>
        <p:spPr>
          <a:xfrm>
            <a:off x="6172200" y="2505076"/>
            <a:ext cx="51831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7" name="Označba mesta datuma 6">
            <a:extLst>
              <a:ext uri="{FF2B5EF4-FFF2-40B4-BE49-F238E27FC236}">
                <a16:creationId xmlns:a16="http://schemas.microsoft.com/office/drawing/2014/main" id="{315219B9-8CF1-C1A3-5B68-7C51C411AD92}"/>
              </a:ext>
            </a:extLst>
          </p:cNvPr>
          <p:cNvSpPr>
            <a:spLocks noGrp="1"/>
          </p:cNvSpPr>
          <p:nvPr>
            <p:ph type="dt" sz="half" idx="10"/>
          </p:nvPr>
        </p:nvSpPr>
        <p:spPr/>
        <p:txBody>
          <a:bodyPr/>
          <a:lstStyle/>
          <a:p>
            <a:fld id="{31128C1F-39A8-4CBD-8F3D-C359BB503656}" type="datetime1">
              <a:rPr lang="sl-SI" smtClean="0"/>
              <a:t>22. 04. 2026</a:t>
            </a:fld>
            <a:endParaRPr lang="sl-SI"/>
          </a:p>
        </p:txBody>
      </p:sp>
      <p:sp>
        <p:nvSpPr>
          <p:cNvPr id="8" name="Označba mesta noge 7">
            <a:extLst>
              <a:ext uri="{FF2B5EF4-FFF2-40B4-BE49-F238E27FC236}">
                <a16:creationId xmlns:a16="http://schemas.microsoft.com/office/drawing/2014/main" id="{139D5B68-9FAA-BD32-13AA-EE792E3A4A78}"/>
              </a:ext>
            </a:extLst>
          </p:cNvPr>
          <p:cNvSpPr>
            <a:spLocks noGrp="1"/>
          </p:cNvSpPr>
          <p:nvPr>
            <p:ph type="ftr" sz="quarter" idx="11"/>
          </p:nvPr>
        </p:nvSpPr>
        <p:spPr/>
        <p:txBody>
          <a:bodyPr/>
          <a:lstStyle/>
          <a:p>
            <a:r>
              <a:rPr lang="sl-SI"/>
              <a:t>Sorcan, MSCA NCP; IJS, 17 April 2023</a:t>
            </a:r>
          </a:p>
        </p:txBody>
      </p:sp>
      <p:sp>
        <p:nvSpPr>
          <p:cNvPr id="9" name="Označba mesta številke diapozitiva 8">
            <a:extLst>
              <a:ext uri="{FF2B5EF4-FFF2-40B4-BE49-F238E27FC236}">
                <a16:creationId xmlns:a16="http://schemas.microsoft.com/office/drawing/2014/main" id="{F5C976F1-7C9C-6B20-3EC7-1E82232AA357}"/>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185788622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0F706CF-DA2D-A168-2072-23DE33720EBB}"/>
              </a:ext>
            </a:extLst>
          </p:cNvPr>
          <p:cNvSpPr>
            <a:spLocks noGrp="1"/>
          </p:cNvSpPr>
          <p:nvPr>
            <p:ph type="title"/>
          </p:nvPr>
        </p:nvSpPr>
        <p:spPr/>
        <p:txBody>
          <a:bodyPr/>
          <a:lstStyle/>
          <a:p>
            <a:r>
              <a:rPr lang="sl-SI"/>
              <a:t>Kliknite, če želite urediti slog naslova matrice</a:t>
            </a:r>
          </a:p>
        </p:txBody>
      </p:sp>
      <p:sp>
        <p:nvSpPr>
          <p:cNvPr id="3" name="Označba mesta datuma 2">
            <a:extLst>
              <a:ext uri="{FF2B5EF4-FFF2-40B4-BE49-F238E27FC236}">
                <a16:creationId xmlns:a16="http://schemas.microsoft.com/office/drawing/2014/main" id="{64BB5896-64D7-10B5-FA54-E30365F8B9A4}"/>
              </a:ext>
            </a:extLst>
          </p:cNvPr>
          <p:cNvSpPr>
            <a:spLocks noGrp="1"/>
          </p:cNvSpPr>
          <p:nvPr>
            <p:ph type="dt" sz="half" idx="10"/>
          </p:nvPr>
        </p:nvSpPr>
        <p:spPr/>
        <p:txBody>
          <a:bodyPr/>
          <a:lstStyle/>
          <a:p>
            <a:fld id="{E495F0BF-9E12-42AF-9BA7-0500D4EA8BEB}" type="datetime1">
              <a:rPr lang="sl-SI" smtClean="0"/>
              <a:t>22. 04. 2026</a:t>
            </a:fld>
            <a:endParaRPr lang="sl-SI"/>
          </a:p>
        </p:txBody>
      </p:sp>
      <p:sp>
        <p:nvSpPr>
          <p:cNvPr id="4" name="Označba mesta noge 3">
            <a:extLst>
              <a:ext uri="{FF2B5EF4-FFF2-40B4-BE49-F238E27FC236}">
                <a16:creationId xmlns:a16="http://schemas.microsoft.com/office/drawing/2014/main" id="{C51A9328-69B8-A1F1-078D-E0F33B10E90A}"/>
              </a:ext>
            </a:extLst>
          </p:cNvPr>
          <p:cNvSpPr>
            <a:spLocks noGrp="1"/>
          </p:cNvSpPr>
          <p:nvPr>
            <p:ph type="ftr" sz="quarter" idx="11"/>
          </p:nvPr>
        </p:nvSpPr>
        <p:spPr/>
        <p:txBody>
          <a:bodyPr/>
          <a:lstStyle/>
          <a:p>
            <a:r>
              <a:rPr lang="sl-SI"/>
              <a:t>Sorcan, MSCA NCP; IJS, 17 April 2023</a:t>
            </a:r>
          </a:p>
        </p:txBody>
      </p:sp>
      <p:sp>
        <p:nvSpPr>
          <p:cNvPr id="5" name="Označba mesta številke diapozitiva 4">
            <a:extLst>
              <a:ext uri="{FF2B5EF4-FFF2-40B4-BE49-F238E27FC236}">
                <a16:creationId xmlns:a16="http://schemas.microsoft.com/office/drawing/2014/main" id="{A36A3313-514B-65E8-7971-57016161745E}"/>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1942592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Content Placeholder 2"/>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748E8B3A-B91C-4C27-95CA-CD37CC984288}" type="datetime1">
              <a:rPr lang="sl-SI" smtClean="0"/>
              <a:t>22. 04. 2026</a:t>
            </a:fld>
            <a:endParaRPr lang="sl-SI"/>
          </a:p>
        </p:txBody>
      </p:sp>
      <p:sp>
        <p:nvSpPr>
          <p:cNvPr id="5" name="Footer Placeholder 4"/>
          <p:cNvSpPr>
            <a:spLocks noGrp="1"/>
          </p:cNvSpPr>
          <p:nvPr>
            <p:ph type="ftr" sz="quarter" idx="11"/>
          </p:nvPr>
        </p:nvSpPr>
        <p:spPr/>
        <p:txBody>
          <a:bodyPr/>
          <a:lstStyle/>
          <a:p>
            <a:r>
              <a:rPr lang="sl-SI"/>
              <a:t>Sorcan, MSCA NCP; IJS, 17 April 2023</a:t>
            </a:r>
          </a:p>
        </p:txBody>
      </p:sp>
      <p:sp>
        <p:nvSpPr>
          <p:cNvPr id="6" name="Slide Number Placeholder 5"/>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287736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Slide1">
    <p:bg>
      <p:bgPr>
        <a:solidFill>
          <a:schemeClr val="bg2"/>
        </a:solidFill>
        <a:effectLst/>
      </p:bgPr>
    </p:bg>
    <p:spTree>
      <p:nvGrpSpPr>
        <p:cNvPr id="1" name=""/>
        <p:cNvGrpSpPr/>
        <p:nvPr/>
      </p:nvGrpSpPr>
      <p:grpSpPr>
        <a:xfrm>
          <a:off x="0" y="0"/>
          <a:ext cx="0" cy="0"/>
          <a:chOff x="0" y="0"/>
          <a:chExt cx="0" cy="0"/>
        </a:xfrm>
      </p:grpSpPr>
      <p:sp>
        <p:nvSpPr>
          <p:cNvPr id="8" name="Ellipse 7">
            <a:extLst>
              <a:ext uri="{FF2B5EF4-FFF2-40B4-BE49-F238E27FC236}">
                <a16:creationId xmlns:a16="http://schemas.microsoft.com/office/drawing/2014/main" id="{6B126384-7A57-4920-A283-40EBB1B408DD}"/>
              </a:ext>
            </a:extLst>
          </p:cNvPr>
          <p:cNvSpPr/>
          <p:nvPr userDrawn="1"/>
        </p:nvSpPr>
        <p:spPr>
          <a:xfrm>
            <a:off x="3402480" y="675788"/>
            <a:ext cx="5541614" cy="5541379"/>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2400"/>
          </a:p>
        </p:txBody>
      </p:sp>
      <p:sp>
        <p:nvSpPr>
          <p:cNvPr id="2" name="Titel 1">
            <a:extLst>
              <a:ext uri="{FF2B5EF4-FFF2-40B4-BE49-F238E27FC236}">
                <a16:creationId xmlns:a16="http://schemas.microsoft.com/office/drawing/2014/main" id="{62F327B6-6CFC-4DDB-9C33-78C7F92A0583}"/>
              </a:ext>
            </a:extLst>
          </p:cNvPr>
          <p:cNvSpPr>
            <a:spLocks noGrp="1"/>
          </p:cNvSpPr>
          <p:nvPr>
            <p:ph type="ctrTitle"/>
          </p:nvPr>
        </p:nvSpPr>
        <p:spPr>
          <a:xfrm>
            <a:off x="294363" y="2011869"/>
            <a:ext cx="9144000" cy="2387600"/>
          </a:xfrm>
        </p:spPr>
        <p:txBody>
          <a:bodyPr anchor="t"/>
          <a:lstStyle>
            <a:lvl1pPr algn="l">
              <a:defRPr sz="6000" cap="all" baseline="0">
                <a:solidFill>
                  <a:schemeClr val="accent1"/>
                </a:solidFill>
              </a:defRPr>
            </a:lvl1pPr>
          </a:lstStyle>
          <a:p>
            <a:r>
              <a:rPr lang="de-DE" dirty="0"/>
              <a:t>Mastertitelformat bearbeiten</a:t>
            </a:r>
            <a:endParaRPr lang="de-CH" dirty="0"/>
          </a:p>
        </p:txBody>
      </p:sp>
      <p:sp>
        <p:nvSpPr>
          <p:cNvPr id="7" name="Textfeld 6">
            <a:extLst>
              <a:ext uri="{FF2B5EF4-FFF2-40B4-BE49-F238E27FC236}">
                <a16:creationId xmlns:a16="http://schemas.microsoft.com/office/drawing/2014/main" id="{9360B301-3D17-4251-B525-F38EF32E6BB0}"/>
              </a:ext>
            </a:extLst>
          </p:cNvPr>
          <p:cNvSpPr txBox="1"/>
          <p:nvPr userDrawn="1"/>
        </p:nvSpPr>
        <p:spPr>
          <a:xfrm>
            <a:off x="294363" y="193435"/>
            <a:ext cx="4721402" cy="964709"/>
          </a:xfrm>
          <a:prstGeom prst="rect">
            <a:avLst/>
          </a:prstGeom>
          <a:noFill/>
        </p:spPr>
        <p:txBody>
          <a:bodyPr wrap="square" tIns="71997" rtlCol="0">
            <a:spAutoFit/>
          </a:bodyPr>
          <a:lstStyle/>
          <a:p>
            <a:pPr>
              <a:lnSpc>
                <a:spcPts val="2240"/>
              </a:lnSpc>
            </a:pP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network of the </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marie</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 </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sk</a:t>
            </a:r>
            <a:r>
              <a:rPr lang="en-US" sz="1867" cap="all" baseline="0" dirty="0" err="1">
                <a:solidFill>
                  <a:schemeClr val="accent1"/>
                </a:solidFill>
                <a:effectLst/>
                <a:latin typeface="ArialMT"/>
                <a:ea typeface="Arial" panose="020B0604020202020204" pitchFamily="34" charset="0"/>
                <a:cs typeface="ArialMT"/>
              </a:rPr>
              <a:t>ł</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odowska</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-curie actions</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national contact points</a:t>
            </a:r>
            <a:endParaRPr lang="de-CH" sz="1867" cap="all" baseline="0" dirty="0">
              <a:solidFill>
                <a:schemeClr val="accent1"/>
              </a:solidFill>
            </a:endParaRPr>
          </a:p>
        </p:txBody>
      </p:sp>
      <p:pic>
        <p:nvPicPr>
          <p:cNvPr id="4" name="MSCA-NET_NEU">
            <a:hlinkClick r:id="" action="ppaction://media"/>
            <a:extLst>
              <a:ext uri="{FF2B5EF4-FFF2-40B4-BE49-F238E27FC236}">
                <a16:creationId xmlns:a16="http://schemas.microsoft.com/office/drawing/2014/main" id="{861DFD8C-724F-43EE-A505-7A0E210C7140}"/>
              </a:ext>
            </a:extLst>
          </p:cNvPr>
          <p:cNvPicPr>
            <a:picLocks/>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8666381" y="185383"/>
            <a:ext cx="3270912" cy="984749"/>
          </a:xfrm>
          <a:prstGeom prst="rect">
            <a:avLst/>
          </a:prstGeom>
        </p:spPr>
      </p:pic>
    </p:spTree>
    <p:extLst>
      <p:ext uri="{BB962C8B-B14F-4D97-AF65-F5344CB8AC3E}">
        <p14:creationId xmlns:p14="http://schemas.microsoft.com/office/powerpoint/2010/main" val="5887468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extLst>
    <p:ext uri="{DCECCB84-F9BA-43D5-87BE-67443E8EF086}">
      <p15:sldGuideLst xmlns:p15="http://schemas.microsoft.com/office/powerpoint/2012/main">
        <p15:guide id="1" orient="horz" pos="2211">
          <p15:clr>
            <a:srgbClr val="FBAE40"/>
          </p15:clr>
        </p15:guide>
        <p15:guide id="2" pos="7675">
          <p15:clr>
            <a:srgbClr val="FBAE40"/>
          </p15:clr>
        </p15:guide>
        <p15:guide id="3" pos="188">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FDA65128-7F32-BA1D-DA53-A4450875BBCA}"/>
              </a:ext>
            </a:extLst>
          </p:cNvPr>
          <p:cNvSpPr>
            <a:spLocks noGrp="1"/>
          </p:cNvSpPr>
          <p:nvPr>
            <p:ph type="dt" sz="half" idx="10"/>
          </p:nvPr>
        </p:nvSpPr>
        <p:spPr/>
        <p:txBody>
          <a:bodyPr/>
          <a:lstStyle/>
          <a:p>
            <a:fld id="{5E195930-44C2-4F57-8FC2-651DDC6E69B9}" type="datetime1">
              <a:rPr lang="sl-SI" smtClean="0"/>
              <a:t>22. 04. 2026</a:t>
            </a:fld>
            <a:endParaRPr lang="sl-SI"/>
          </a:p>
        </p:txBody>
      </p:sp>
      <p:sp>
        <p:nvSpPr>
          <p:cNvPr id="3" name="Označba mesta noge 2">
            <a:extLst>
              <a:ext uri="{FF2B5EF4-FFF2-40B4-BE49-F238E27FC236}">
                <a16:creationId xmlns:a16="http://schemas.microsoft.com/office/drawing/2014/main" id="{168DF585-1C71-1994-92C7-E9469DF13087}"/>
              </a:ext>
            </a:extLst>
          </p:cNvPr>
          <p:cNvSpPr>
            <a:spLocks noGrp="1"/>
          </p:cNvSpPr>
          <p:nvPr>
            <p:ph type="ftr" sz="quarter" idx="11"/>
          </p:nvPr>
        </p:nvSpPr>
        <p:spPr/>
        <p:txBody>
          <a:bodyPr/>
          <a:lstStyle/>
          <a:p>
            <a:r>
              <a:rPr lang="sl-SI"/>
              <a:t>Sorcan, MSCA NCP; IJS, 17 April 2023</a:t>
            </a:r>
          </a:p>
        </p:txBody>
      </p:sp>
      <p:sp>
        <p:nvSpPr>
          <p:cNvPr id="4" name="Označba mesta številke diapozitiva 3">
            <a:extLst>
              <a:ext uri="{FF2B5EF4-FFF2-40B4-BE49-F238E27FC236}">
                <a16:creationId xmlns:a16="http://schemas.microsoft.com/office/drawing/2014/main" id="{3D0F3E70-4A2D-FF03-3BDD-96DC695F65FC}"/>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307664597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E02B871-B45D-E32A-3B06-053A2DE23878}"/>
              </a:ext>
            </a:extLst>
          </p:cNvPr>
          <p:cNvSpPr>
            <a:spLocks noGrp="1"/>
          </p:cNvSpPr>
          <p:nvPr>
            <p:ph type="title"/>
          </p:nvPr>
        </p:nvSpPr>
        <p:spPr>
          <a:xfrm>
            <a:off x="839789" y="457201"/>
            <a:ext cx="3932237" cy="1600200"/>
          </a:xfrm>
        </p:spPr>
        <p:txBody>
          <a:bodyPr anchor="b"/>
          <a:lstStyle>
            <a:lvl1pPr>
              <a:defRPr sz="3200"/>
            </a:lvl1pPr>
          </a:lstStyle>
          <a:p>
            <a:r>
              <a:rPr lang="sl-SI"/>
              <a:t>Kliknite, če želite urediti slog naslova matrice</a:t>
            </a:r>
          </a:p>
        </p:txBody>
      </p:sp>
      <p:sp>
        <p:nvSpPr>
          <p:cNvPr id="3" name="Označba mesta vsebine 2">
            <a:extLst>
              <a:ext uri="{FF2B5EF4-FFF2-40B4-BE49-F238E27FC236}">
                <a16:creationId xmlns:a16="http://schemas.microsoft.com/office/drawing/2014/main" id="{E59B0845-C048-8A2E-DFE9-1344B403DAF1}"/>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besedila 3">
            <a:extLst>
              <a:ext uri="{FF2B5EF4-FFF2-40B4-BE49-F238E27FC236}">
                <a16:creationId xmlns:a16="http://schemas.microsoft.com/office/drawing/2014/main" id="{AC495ED2-426B-D87E-33D2-DE0506E1EBCC}"/>
              </a:ext>
            </a:extLst>
          </p:cNvPr>
          <p:cNvSpPr>
            <a:spLocks noGrp="1"/>
          </p:cNvSpPr>
          <p:nvPr>
            <p:ph type="body" sz="half" idx="2"/>
          </p:nvPr>
        </p:nvSpPr>
        <p:spPr>
          <a:xfrm>
            <a:off x="839789" y="2057400"/>
            <a:ext cx="3932237" cy="3811588"/>
          </a:xfrm>
        </p:spPr>
        <p:txBody>
          <a:bodyPr/>
          <a:lstStyle>
            <a:lvl1pPr marL="0" indent="0">
              <a:buNone/>
              <a:defRPr sz="1600"/>
            </a:lvl1pPr>
            <a:lvl2pPr marL="457179" indent="0">
              <a:buNone/>
              <a:defRPr sz="1400"/>
            </a:lvl2pPr>
            <a:lvl3pPr marL="914359" indent="0">
              <a:buNone/>
              <a:defRPr sz="1200"/>
            </a:lvl3pPr>
            <a:lvl4pPr marL="1371538" indent="0">
              <a:buNone/>
              <a:defRPr sz="1000"/>
            </a:lvl4pPr>
            <a:lvl5pPr marL="1828718" indent="0">
              <a:buNone/>
              <a:defRPr sz="1000"/>
            </a:lvl5pPr>
            <a:lvl6pPr marL="2285897" indent="0">
              <a:buNone/>
              <a:defRPr sz="1000"/>
            </a:lvl6pPr>
            <a:lvl7pPr marL="2743077" indent="0">
              <a:buNone/>
              <a:defRPr sz="1000"/>
            </a:lvl7pPr>
            <a:lvl8pPr marL="3200255" indent="0">
              <a:buNone/>
              <a:defRPr sz="1000"/>
            </a:lvl8pPr>
            <a:lvl9pPr marL="3657434"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FFA2422A-36C0-0C59-F13B-867D21423759}"/>
              </a:ext>
            </a:extLst>
          </p:cNvPr>
          <p:cNvSpPr>
            <a:spLocks noGrp="1"/>
          </p:cNvSpPr>
          <p:nvPr>
            <p:ph type="dt" sz="half" idx="10"/>
          </p:nvPr>
        </p:nvSpPr>
        <p:spPr/>
        <p:txBody>
          <a:bodyPr/>
          <a:lstStyle/>
          <a:p>
            <a:fld id="{A204D31B-769F-4182-855D-75F8EFE2A36D}" type="datetime1">
              <a:rPr lang="sl-SI" smtClean="0"/>
              <a:t>22. 04. 2026</a:t>
            </a:fld>
            <a:endParaRPr lang="sl-SI"/>
          </a:p>
        </p:txBody>
      </p:sp>
      <p:sp>
        <p:nvSpPr>
          <p:cNvPr id="6" name="Označba mesta noge 5">
            <a:extLst>
              <a:ext uri="{FF2B5EF4-FFF2-40B4-BE49-F238E27FC236}">
                <a16:creationId xmlns:a16="http://schemas.microsoft.com/office/drawing/2014/main" id="{DDE07114-A5A3-12FD-6CFC-80F4EA96C674}"/>
              </a:ext>
            </a:extLst>
          </p:cNvPr>
          <p:cNvSpPr>
            <a:spLocks noGrp="1"/>
          </p:cNvSpPr>
          <p:nvPr>
            <p:ph type="ftr" sz="quarter" idx="11"/>
          </p:nvPr>
        </p:nvSpPr>
        <p:spPr/>
        <p:txBody>
          <a:bodyPr/>
          <a:lstStyle/>
          <a:p>
            <a:r>
              <a:rPr lang="sl-SI"/>
              <a:t>Sorcan, MSCA NCP; IJS, 17 April 2023</a:t>
            </a:r>
          </a:p>
        </p:txBody>
      </p:sp>
      <p:sp>
        <p:nvSpPr>
          <p:cNvPr id="7" name="Označba mesta številke diapozitiva 6">
            <a:extLst>
              <a:ext uri="{FF2B5EF4-FFF2-40B4-BE49-F238E27FC236}">
                <a16:creationId xmlns:a16="http://schemas.microsoft.com/office/drawing/2014/main" id="{91CF9132-89C2-8934-A5E5-C35378B99E9C}"/>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90877846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32E4BF6-BE31-7207-ADF3-3FFC1D97689D}"/>
              </a:ext>
            </a:extLst>
          </p:cNvPr>
          <p:cNvSpPr>
            <a:spLocks noGrp="1"/>
          </p:cNvSpPr>
          <p:nvPr>
            <p:ph type="title"/>
          </p:nvPr>
        </p:nvSpPr>
        <p:spPr>
          <a:xfrm>
            <a:off x="839789" y="457201"/>
            <a:ext cx="3932237" cy="1600200"/>
          </a:xfrm>
        </p:spPr>
        <p:txBody>
          <a:bodyPr anchor="b"/>
          <a:lstStyle>
            <a:lvl1pPr>
              <a:defRPr sz="3200"/>
            </a:lvl1pPr>
          </a:lstStyle>
          <a:p>
            <a:r>
              <a:rPr lang="sl-SI"/>
              <a:t>Kliknite, če želite urediti slog naslova matrice</a:t>
            </a:r>
          </a:p>
        </p:txBody>
      </p:sp>
      <p:sp>
        <p:nvSpPr>
          <p:cNvPr id="3" name="Označba mesta slike 2">
            <a:extLst>
              <a:ext uri="{FF2B5EF4-FFF2-40B4-BE49-F238E27FC236}">
                <a16:creationId xmlns:a16="http://schemas.microsoft.com/office/drawing/2014/main" id="{1DBEDF9B-C997-DD24-90ED-9F741F95ECDA}"/>
              </a:ext>
            </a:extLst>
          </p:cNvPr>
          <p:cNvSpPr>
            <a:spLocks noGrp="1"/>
          </p:cNvSpPr>
          <p:nvPr>
            <p:ph type="pic" idx="1"/>
          </p:nvPr>
        </p:nvSpPr>
        <p:spPr>
          <a:xfrm>
            <a:off x="5183188" y="987426"/>
            <a:ext cx="6172200" cy="4873625"/>
          </a:xfrm>
        </p:spPr>
        <p:txBody>
          <a:bodyPr/>
          <a:lstStyle>
            <a:lvl1pPr marL="0" indent="0">
              <a:buNone/>
              <a:defRPr sz="3200"/>
            </a:lvl1pPr>
            <a:lvl2pPr marL="457179" indent="0">
              <a:buNone/>
              <a:defRPr sz="2800"/>
            </a:lvl2pPr>
            <a:lvl3pPr marL="914359" indent="0">
              <a:buNone/>
              <a:defRPr sz="2400"/>
            </a:lvl3pPr>
            <a:lvl4pPr marL="1371538" indent="0">
              <a:buNone/>
              <a:defRPr sz="2000"/>
            </a:lvl4pPr>
            <a:lvl5pPr marL="1828718" indent="0">
              <a:buNone/>
              <a:defRPr sz="2000"/>
            </a:lvl5pPr>
            <a:lvl6pPr marL="2285897" indent="0">
              <a:buNone/>
              <a:defRPr sz="2000"/>
            </a:lvl6pPr>
            <a:lvl7pPr marL="2743077" indent="0">
              <a:buNone/>
              <a:defRPr sz="2000"/>
            </a:lvl7pPr>
            <a:lvl8pPr marL="3200255" indent="0">
              <a:buNone/>
              <a:defRPr sz="2000"/>
            </a:lvl8pPr>
            <a:lvl9pPr marL="3657434" indent="0">
              <a:buNone/>
              <a:defRPr sz="2000"/>
            </a:lvl9pPr>
          </a:lstStyle>
          <a:p>
            <a:endParaRPr lang="sl-SI"/>
          </a:p>
        </p:txBody>
      </p:sp>
      <p:sp>
        <p:nvSpPr>
          <p:cNvPr id="4" name="Označba mesta besedila 3">
            <a:extLst>
              <a:ext uri="{FF2B5EF4-FFF2-40B4-BE49-F238E27FC236}">
                <a16:creationId xmlns:a16="http://schemas.microsoft.com/office/drawing/2014/main" id="{B8427472-C5DE-853D-6988-480929EC95A4}"/>
              </a:ext>
            </a:extLst>
          </p:cNvPr>
          <p:cNvSpPr>
            <a:spLocks noGrp="1"/>
          </p:cNvSpPr>
          <p:nvPr>
            <p:ph type="body" sz="half" idx="2"/>
          </p:nvPr>
        </p:nvSpPr>
        <p:spPr>
          <a:xfrm>
            <a:off x="839789" y="2057400"/>
            <a:ext cx="3932237" cy="3811588"/>
          </a:xfrm>
        </p:spPr>
        <p:txBody>
          <a:bodyPr/>
          <a:lstStyle>
            <a:lvl1pPr marL="0" indent="0">
              <a:buNone/>
              <a:defRPr sz="1600"/>
            </a:lvl1pPr>
            <a:lvl2pPr marL="457179" indent="0">
              <a:buNone/>
              <a:defRPr sz="1400"/>
            </a:lvl2pPr>
            <a:lvl3pPr marL="914359" indent="0">
              <a:buNone/>
              <a:defRPr sz="1200"/>
            </a:lvl3pPr>
            <a:lvl4pPr marL="1371538" indent="0">
              <a:buNone/>
              <a:defRPr sz="1000"/>
            </a:lvl4pPr>
            <a:lvl5pPr marL="1828718" indent="0">
              <a:buNone/>
              <a:defRPr sz="1000"/>
            </a:lvl5pPr>
            <a:lvl6pPr marL="2285897" indent="0">
              <a:buNone/>
              <a:defRPr sz="1000"/>
            </a:lvl6pPr>
            <a:lvl7pPr marL="2743077" indent="0">
              <a:buNone/>
              <a:defRPr sz="1000"/>
            </a:lvl7pPr>
            <a:lvl8pPr marL="3200255" indent="0">
              <a:buNone/>
              <a:defRPr sz="1000"/>
            </a:lvl8pPr>
            <a:lvl9pPr marL="3657434"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E2F5A58E-54E8-D416-44A7-99921A7D2231}"/>
              </a:ext>
            </a:extLst>
          </p:cNvPr>
          <p:cNvSpPr>
            <a:spLocks noGrp="1"/>
          </p:cNvSpPr>
          <p:nvPr>
            <p:ph type="dt" sz="half" idx="10"/>
          </p:nvPr>
        </p:nvSpPr>
        <p:spPr/>
        <p:txBody>
          <a:bodyPr/>
          <a:lstStyle/>
          <a:p>
            <a:fld id="{A9A4AA7D-F1D8-41F7-AA0C-93EC01C52F33}" type="datetime1">
              <a:rPr lang="sl-SI" smtClean="0"/>
              <a:t>22. 04. 2026</a:t>
            </a:fld>
            <a:endParaRPr lang="sl-SI"/>
          </a:p>
        </p:txBody>
      </p:sp>
      <p:sp>
        <p:nvSpPr>
          <p:cNvPr id="6" name="Označba mesta noge 5">
            <a:extLst>
              <a:ext uri="{FF2B5EF4-FFF2-40B4-BE49-F238E27FC236}">
                <a16:creationId xmlns:a16="http://schemas.microsoft.com/office/drawing/2014/main" id="{04F71F42-262F-0C3E-6386-64BBC98A83CB}"/>
              </a:ext>
            </a:extLst>
          </p:cNvPr>
          <p:cNvSpPr>
            <a:spLocks noGrp="1"/>
          </p:cNvSpPr>
          <p:nvPr>
            <p:ph type="ftr" sz="quarter" idx="11"/>
          </p:nvPr>
        </p:nvSpPr>
        <p:spPr/>
        <p:txBody>
          <a:bodyPr/>
          <a:lstStyle/>
          <a:p>
            <a:r>
              <a:rPr lang="sl-SI"/>
              <a:t>Sorcan, MSCA NCP; IJS, 17 April 2023</a:t>
            </a:r>
          </a:p>
        </p:txBody>
      </p:sp>
      <p:sp>
        <p:nvSpPr>
          <p:cNvPr id="7" name="Označba mesta številke diapozitiva 6">
            <a:extLst>
              <a:ext uri="{FF2B5EF4-FFF2-40B4-BE49-F238E27FC236}">
                <a16:creationId xmlns:a16="http://schemas.microsoft.com/office/drawing/2014/main" id="{E7C21BCC-44D8-8A1B-654F-4781FD303317}"/>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183015763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F705C6D-DFF2-D207-7F8F-E9747CBDAB03}"/>
              </a:ext>
            </a:extLst>
          </p:cNvPr>
          <p:cNvSpPr>
            <a:spLocks noGrp="1"/>
          </p:cNvSpPr>
          <p:nvPr>
            <p:ph type="title"/>
          </p:nvPr>
        </p:nvSpPr>
        <p:spPr/>
        <p:txBody>
          <a:bodyPr/>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78A415BF-4316-5E5A-3FB2-C9F712977F2A}"/>
              </a:ext>
            </a:extLst>
          </p:cNvPr>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4134CD62-A63C-7509-218A-AEFCEE6C9DB5}"/>
              </a:ext>
            </a:extLst>
          </p:cNvPr>
          <p:cNvSpPr>
            <a:spLocks noGrp="1"/>
          </p:cNvSpPr>
          <p:nvPr>
            <p:ph type="dt" sz="half" idx="10"/>
          </p:nvPr>
        </p:nvSpPr>
        <p:spPr/>
        <p:txBody>
          <a:bodyPr/>
          <a:lstStyle/>
          <a:p>
            <a:fld id="{633E2C2C-8DA9-4735-8CE9-F9534B2E454C}" type="datetime1">
              <a:rPr lang="sl-SI" smtClean="0"/>
              <a:t>22. 04. 2026</a:t>
            </a:fld>
            <a:endParaRPr lang="sl-SI"/>
          </a:p>
        </p:txBody>
      </p:sp>
      <p:sp>
        <p:nvSpPr>
          <p:cNvPr id="5" name="Označba mesta noge 4">
            <a:extLst>
              <a:ext uri="{FF2B5EF4-FFF2-40B4-BE49-F238E27FC236}">
                <a16:creationId xmlns:a16="http://schemas.microsoft.com/office/drawing/2014/main" id="{2DF5D77F-68D6-0523-0B81-BC898238CB1A}"/>
              </a:ext>
            </a:extLst>
          </p:cNvPr>
          <p:cNvSpPr>
            <a:spLocks noGrp="1"/>
          </p:cNvSpPr>
          <p:nvPr>
            <p:ph type="ftr" sz="quarter" idx="11"/>
          </p:nvPr>
        </p:nvSpPr>
        <p:spPr/>
        <p:txBody>
          <a:bodyPr/>
          <a:lstStyle/>
          <a:p>
            <a:r>
              <a:rPr lang="sl-SI"/>
              <a:t>Sorcan, MSCA NCP; IJS, 17 April 2023</a:t>
            </a:r>
          </a:p>
        </p:txBody>
      </p:sp>
      <p:sp>
        <p:nvSpPr>
          <p:cNvPr id="6" name="Označba mesta številke diapozitiva 5">
            <a:extLst>
              <a:ext uri="{FF2B5EF4-FFF2-40B4-BE49-F238E27FC236}">
                <a16:creationId xmlns:a16="http://schemas.microsoft.com/office/drawing/2014/main" id="{0D41F781-C7D0-8EB9-F8D9-0979B9E36D37}"/>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182125061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F14D25F8-464C-F919-7A53-E61D5E27849C}"/>
              </a:ext>
            </a:extLst>
          </p:cNvPr>
          <p:cNvSpPr>
            <a:spLocks noGrp="1"/>
          </p:cNvSpPr>
          <p:nvPr>
            <p:ph type="title" orient="vert"/>
          </p:nvPr>
        </p:nvSpPr>
        <p:spPr>
          <a:xfrm>
            <a:off x="8724900" y="365125"/>
            <a:ext cx="2628900" cy="5811838"/>
          </a:xfrm>
        </p:spPr>
        <p:txBody>
          <a:bodyPr vert="eaVert"/>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D70A8412-66C2-C316-A115-F2D65A98DB6A}"/>
              </a:ext>
            </a:extLst>
          </p:cNvPr>
          <p:cNvSpPr>
            <a:spLocks noGrp="1"/>
          </p:cNvSpPr>
          <p:nvPr>
            <p:ph type="body" orient="vert" idx="1"/>
          </p:nvPr>
        </p:nvSpPr>
        <p:spPr>
          <a:xfrm>
            <a:off x="838200" y="365125"/>
            <a:ext cx="7734300" cy="5811838"/>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21FF4AB1-0E01-7F97-94B2-B00A036D46E9}"/>
              </a:ext>
            </a:extLst>
          </p:cNvPr>
          <p:cNvSpPr>
            <a:spLocks noGrp="1"/>
          </p:cNvSpPr>
          <p:nvPr>
            <p:ph type="dt" sz="half" idx="10"/>
          </p:nvPr>
        </p:nvSpPr>
        <p:spPr/>
        <p:txBody>
          <a:bodyPr/>
          <a:lstStyle/>
          <a:p>
            <a:fld id="{3B0BF392-EDD4-44D8-98BE-A564CC372B4C}" type="datetime1">
              <a:rPr lang="sl-SI" smtClean="0"/>
              <a:t>22. 04. 2026</a:t>
            </a:fld>
            <a:endParaRPr lang="sl-SI"/>
          </a:p>
        </p:txBody>
      </p:sp>
      <p:sp>
        <p:nvSpPr>
          <p:cNvPr id="5" name="Označba mesta noge 4">
            <a:extLst>
              <a:ext uri="{FF2B5EF4-FFF2-40B4-BE49-F238E27FC236}">
                <a16:creationId xmlns:a16="http://schemas.microsoft.com/office/drawing/2014/main" id="{118EE90A-7A07-B4B7-E0C8-556900E1FAD4}"/>
              </a:ext>
            </a:extLst>
          </p:cNvPr>
          <p:cNvSpPr>
            <a:spLocks noGrp="1"/>
          </p:cNvSpPr>
          <p:nvPr>
            <p:ph type="ftr" sz="quarter" idx="11"/>
          </p:nvPr>
        </p:nvSpPr>
        <p:spPr/>
        <p:txBody>
          <a:bodyPr/>
          <a:lstStyle/>
          <a:p>
            <a:r>
              <a:rPr lang="sl-SI"/>
              <a:t>Sorcan, MSCA NCP; IJS, 17 April 2023</a:t>
            </a:r>
          </a:p>
        </p:txBody>
      </p:sp>
      <p:sp>
        <p:nvSpPr>
          <p:cNvPr id="6" name="Označba mesta številke diapozitiva 5">
            <a:extLst>
              <a:ext uri="{FF2B5EF4-FFF2-40B4-BE49-F238E27FC236}">
                <a16:creationId xmlns:a16="http://schemas.microsoft.com/office/drawing/2014/main" id="{1F5FA6D5-8204-B852-4606-DF40BEAFCCF9}"/>
              </a:ext>
            </a:extLst>
          </p:cNvPr>
          <p:cNvSpPr>
            <a:spLocks noGrp="1"/>
          </p:cNvSpPr>
          <p:nvPr>
            <p:ph type="sldNum" sz="quarter" idx="12"/>
          </p:nvPr>
        </p:nvSpPr>
        <p:spPr/>
        <p:txBody>
          <a:bodyPr/>
          <a:lstStyle/>
          <a:p>
            <a:fld id="{9878E3F9-3D44-4AF9-98CA-5297FE90FC6C}" type="slidenum">
              <a:rPr lang="sl-SI" smtClean="0"/>
              <a:t>‹#›</a:t>
            </a:fld>
            <a:endParaRPr lang="sl-SI"/>
          </a:p>
        </p:txBody>
      </p:sp>
    </p:spTree>
    <p:extLst>
      <p:ext uri="{BB962C8B-B14F-4D97-AF65-F5344CB8AC3E}">
        <p14:creationId xmlns:p14="http://schemas.microsoft.com/office/powerpoint/2010/main" val="339501912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742A219-5962-4012-9F43-4FF7586FEC14}"/>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2" name="Title 1">
            <a:extLst>
              <a:ext uri="{FF2B5EF4-FFF2-40B4-BE49-F238E27FC236}">
                <a16:creationId xmlns:a16="http://schemas.microsoft.com/office/drawing/2014/main" id="{DC4C205B-ADB9-011D-2762-9019B19113A6}"/>
              </a:ext>
            </a:extLst>
          </p:cNvPr>
          <p:cNvSpPr>
            <a:spLocks noGrp="1"/>
          </p:cNvSpPr>
          <p:nvPr>
            <p:ph type="ctrTitle"/>
          </p:nvPr>
        </p:nvSpPr>
        <p:spPr>
          <a:xfrm>
            <a:off x="1019471" y="1322719"/>
            <a:ext cx="9144000" cy="2387600"/>
          </a:xfrm>
        </p:spPr>
        <p:txBody>
          <a:bodyPr lIns="0" tIns="0" rIns="0" bIns="0" anchor="b">
            <a:normAutofit/>
          </a:bodyPr>
          <a:lstStyle>
            <a:lvl1pPr algn="l">
              <a:defRPr sz="4400" b="1">
                <a:solidFill>
                  <a:srgbClr val="34849B"/>
                </a:solidFill>
                <a:latin typeface="+mn-lt"/>
              </a:defRPr>
            </a:lvl1pPr>
          </a:lstStyle>
          <a:p>
            <a:r>
              <a:rPr lang="en-GB" dirty="0"/>
              <a:t>Click to edit Master title style</a:t>
            </a:r>
            <a:endParaRPr lang="en-SI" dirty="0"/>
          </a:p>
        </p:txBody>
      </p:sp>
      <p:sp>
        <p:nvSpPr>
          <p:cNvPr id="3" name="Subtitle 2">
            <a:extLst>
              <a:ext uri="{FF2B5EF4-FFF2-40B4-BE49-F238E27FC236}">
                <a16:creationId xmlns:a16="http://schemas.microsoft.com/office/drawing/2014/main" id="{DBD9B95F-65FE-4E22-9DBA-D94F273A0583}"/>
              </a:ext>
            </a:extLst>
          </p:cNvPr>
          <p:cNvSpPr>
            <a:spLocks noGrp="1"/>
          </p:cNvSpPr>
          <p:nvPr>
            <p:ph type="subTitle" idx="1"/>
          </p:nvPr>
        </p:nvSpPr>
        <p:spPr>
          <a:xfrm>
            <a:off x="1019471" y="3802394"/>
            <a:ext cx="9144000" cy="1655762"/>
          </a:xfrm>
        </p:spPr>
        <p:txBody>
          <a:bodyPr lIns="0" tIns="0" rIns="0" bIns="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SI" dirty="0"/>
          </a:p>
        </p:txBody>
      </p:sp>
      <p:sp>
        <p:nvSpPr>
          <p:cNvPr id="4" name="Date Placeholder 3">
            <a:extLst>
              <a:ext uri="{FF2B5EF4-FFF2-40B4-BE49-F238E27FC236}">
                <a16:creationId xmlns:a16="http://schemas.microsoft.com/office/drawing/2014/main" id="{C4706E14-17A0-98B2-293C-595E1B7A5C83}"/>
              </a:ext>
            </a:extLst>
          </p:cNvPr>
          <p:cNvSpPr>
            <a:spLocks noGrp="1"/>
          </p:cNvSpPr>
          <p:nvPr>
            <p:ph type="dt" sz="half" idx="10"/>
          </p:nvPr>
        </p:nvSpPr>
        <p:spPr>
          <a:xfrm>
            <a:off x="1019471" y="5093446"/>
            <a:ext cx="2743200" cy="365125"/>
          </a:xfrm>
        </p:spPr>
        <p:txBody>
          <a:bodyPr lIns="0" tIns="0" rIns="0" bIns="0"/>
          <a:lstStyle>
            <a:lvl1pPr>
              <a:defRPr>
                <a:solidFill>
                  <a:schemeClr val="bg1">
                    <a:lumMod val="50000"/>
                  </a:schemeClr>
                </a:solidFill>
              </a:defRPr>
            </a:lvl1pPr>
          </a:lstStyle>
          <a:p>
            <a:fld id="{F6B9C44D-7B1F-5A4C-88A7-E7FC73F61075}" type="datetimeFigureOut">
              <a:rPr lang="en-SI" smtClean="0"/>
              <a:pPr/>
              <a:t>04/22/2026</a:t>
            </a:fld>
            <a:endParaRPr lang="en-SI" dirty="0"/>
          </a:p>
        </p:txBody>
      </p:sp>
      <p:sp>
        <p:nvSpPr>
          <p:cNvPr id="8" name="Subtitle 2">
            <a:extLst>
              <a:ext uri="{FF2B5EF4-FFF2-40B4-BE49-F238E27FC236}">
                <a16:creationId xmlns:a16="http://schemas.microsoft.com/office/drawing/2014/main" id="{08D0239B-083F-4239-9EEC-46C6545CEC43}"/>
              </a:ext>
            </a:extLst>
          </p:cNvPr>
          <p:cNvSpPr txBox="1">
            <a:spLocks/>
          </p:cNvSpPr>
          <p:nvPr userDrawn="1"/>
        </p:nvSpPr>
        <p:spPr>
          <a:xfrm>
            <a:off x="942113" y="6367779"/>
            <a:ext cx="10479498" cy="82947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000" b="0" i="0" u="none" strike="noStrike" cap="none" normalizeH="0" baseline="0" dirty="0">
                <a:ln>
                  <a:noFill/>
                </a:ln>
                <a:solidFill>
                  <a:schemeClr val="bg1">
                    <a:lumMod val="65000"/>
                  </a:schemeClr>
                </a:solidFill>
                <a:effectLst/>
                <a:latin typeface="Arial Unicode MS"/>
              </a:rPr>
              <a:t>Projekt KRPAN - Krepitev Raziskovalne Podpore in Aktivnosti za Napredek na evropskih raziskovalnih projektih sofinancirata Republika Slovenija, Ministrstvo visoko šolstvo, znanost in inovacije ter Evropska unija – </a:t>
            </a:r>
            <a:r>
              <a:rPr kumimoji="0" lang="sl-SI" altLang="sl-SI" sz="1000" b="0" i="0" u="none" strike="noStrike" cap="none" normalizeH="0" baseline="0" dirty="0" err="1">
                <a:ln>
                  <a:noFill/>
                </a:ln>
                <a:solidFill>
                  <a:schemeClr val="bg1">
                    <a:lumMod val="65000"/>
                  </a:schemeClr>
                </a:solidFill>
                <a:effectLst/>
                <a:latin typeface="Arial Unicode MS"/>
              </a:rPr>
              <a:t>NextGenerationEU</a:t>
            </a:r>
            <a:r>
              <a:rPr kumimoji="0" lang="sl-SI" altLang="sl-SI" sz="1000" b="0" i="0" u="none" strike="noStrike" cap="none" normalizeH="0" baseline="0" dirty="0">
                <a:ln>
                  <a:noFill/>
                </a:ln>
                <a:solidFill>
                  <a:schemeClr val="bg1">
                    <a:lumMod val="65000"/>
                  </a:schemeClr>
                </a:solidFill>
                <a:effectLst/>
                <a:latin typeface="Arial Unicode MS"/>
              </a:rPr>
              <a:t>.</a:t>
            </a:r>
            <a:r>
              <a:rPr kumimoji="0" lang="sl-SI" altLang="sl-SI" sz="1000" b="0" i="0" u="none" strike="noStrike" cap="none" normalizeH="0" baseline="0" dirty="0">
                <a:ln>
                  <a:noFill/>
                </a:ln>
                <a:solidFill>
                  <a:schemeClr val="bg1">
                    <a:lumMod val="65000"/>
                  </a:schemeClr>
                </a:solidFill>
                <a:effectLst/>
              </a:rPr>
              <a:t> </a:t>
            </a:r>
            <a:endParaRPr kumimoji="0" lang="sl-SI" altLang="sl-SI" sz="1000" b="0" i="0" u="none" strike="noStrike" cap="none" normalizeH="0" baseline="0" dirty="0">
              <a:ln>
                <a:noFill/>
              </a:ln>
              <a:solidFill>
                <a:schemeClr val="bg1">
                  <a:lumMod val="65000"/>
                </a:schemeClr>
              </a:solidFill>
              <a:effectLst/>
              <a:latin typeface="Arial" panose="020B0604020202020204" pitchFamily="34" charset="0"/>
            </a:endParaRPr>
          </a:p>
        </p:txBody>
      </p:sp>
      <p:sp>
        <p:nvSpPr>
          <p:cNvPr id="9" name="Rectangle 8">
            <a:extLst>
              <a:ext uri="{FF2B5EF4-FFF2-40B4-BE49-F238E27FC236}">
                <a16:creationId xmlns:a16="http://schemas.microsoft.com/office/drawing/2014/main" id="{A04102B1-419D-4C35-BE89-50076363972D}"/>
              </a:ext>
            </a:extLst>
          </p:cNvPr>
          <p:cNvSpPr/>
          <p:nvPr userDrawn="1"/>
        </p:nvSpPr>
        <p:spPr>
          <a:xfrm>
            <a:off x="998867" y="5432697"/>
            <a:ext cx="10194266" cy="64800"/>
          </a:xfrm>
          <a:prstGeom prst="rect">
            <a:avLst/>
          </a:prstGeom>
          <a:solidFill>
            <a:srgbClr val="348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pic>
        <p:nvPicPr>
          <p:cNvPr id="10" name="Picture 9">
            <a:extLst>
              <a:ext uri="{FF2B5EF4-FFF2-40B4-BE49-F238E27FC236}">
                <a16:creationId xmlns:a16="http://schemas.microsoft.com/office/drawing/2014/main" id="{C8B0A717-5FC0-49C9-B2C1-C93E82E41DB2}"/>
              </a:ext>
            </a:extLst>
          </p:cNvPr>
          <p:cNvPicPr>
            <a:picLocks noChangeAspect="1"/>
          </p:cNvPicPr>
          <p:nvPr userDrawn="1"/>
        </p:nvPicPr>
        <p:blipFill>
          <a:blip r:embed="rId3"/>
          <a:stretch>
            <a:fillRect/>
          </a:stretch>
        </p:blipFill>
        <p:spPr>
          <a:xfrm>
            <a:off x="1027708" y="5608619"/>
            <a:ext cx="10136584" cy="731186"/>
          </a:xfrm>
          <a:prstGeom prst="rect">
            <a:avLst/>
          </a:prstGeom>
        </p:spPr>
      </p:pic>
    </p:spTree>
    <p:extLst>
      <p:ext uri="{BB962C8B-B14F-4D97-AF65-F5344CB8AC3E}">
        <p14:creationId xmlns:p14="http://schemas.microsoft.com/office/powerpoint/2010/main" val="70912484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49D84-2208-4964-BD14-BE86332B9AB6}"/>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2" name="Title 1">
            <a:extLst>
              <a:ext uri="{FF2B5EF4-FFF2-40B4-BE49-F238E27FC236}">
                <a16:creationId xmlns:a16="http://schemas.microsoft.com/office/drawing/2014/main" id="{73A0F583-BE8F-2C19-8F8D-B3F8D7387040}"/>
              </a:ext>
            </a:extLst>
          </p:cNvPr>
          <p:cNvSpPr>
            <a:spLocks noGrp="1"/>
          </p:cNvSpPr>
          <p:nvPr>
            <p:ph type="title"/>
          </p:nvPr>
        </p:nvSpPr>
        <p:spPr/>
        <p:txBody>
          <a:bodyPr>
            <a:normAutofit/>
          </a:bodyPr>
          <a:lstStyle>
            <a:lvl1pPr>
              <a:defRPr lang="en-SI" sz="3600" b="1" kern="1200" dirty="0">
                <a:solidFill>
                  <a:srgbClr val="34849B"/>
                </a:solidFill>
                <a:latin typeface="+mn-lt"/>
                <a:ea typeface="+mj-ea"/>
                <a:cs typeface="+mj-cs"/>
              </a:defRPr>
            </a:lvl1pPr>
          </a:lstStyle>
          <a:p>
            <a:r>
              <a:rPr lang="en-GB" dirty="0"/>
              <a:t>Click to edit Master title style</a:t>
            </a:r>
            <a:endParaRPr lang="en-SI" dirty="0"/>
          </a:p>
        </p:txBody>
      </p:sp>
      <p:sp>
        <p:nvSpPr>
          <p:cNvPr id="3" name="Content Placeholder 2">
            <a:extLst>
              <a:ext uri="{FF2B5EF4-FFF2-40B4-BE49-F238E27FC236}">
                <a16:creationId xmlns:a16="http://schemas.microsoft.com/office/drawing/2014/main" id="{977CA021-6A7E-89DE-1F99-A1F6DBDC03ED}"/>
              </a:ext>
            </a:extLst>
          </p:cNvPr>
          <p:cNvSpPr>
            <a:spLocks noGrp="1"/>
          </p:cNvSpPr>
          <p:nvPr>
            <p:ph idx="1"/>
          </p:nvPr>
        </p:nvSpPr>
        <p:spPr/>
        <p:txBody>
          <a:bodyPr/>
          <a:lstStyle>
            <a:lvl1pPr>
              <a:buClr>
                <a:schemeClr val="tx1"/>
              </a:buClr>
              <a:defRPr>
                <a:solidFill>
                  <a:schemeClr val="accent6">
                    <a:lumMod val="10000"/>
                  </a:schemeClr>
                </a:solidFill>
              </a:defRPr>
            </a:lvl1pPr>
            <a:lvl2pPr>
              <a:buClr>
                <a:schemeClr val="tx1"/>
              </a:buClr>
              <a:defRPr>
                <a:solidFill>
                  <a:schemeClr val="accent6">
                    <a:lumMod val="10000"/>
                  </a:schemeClr>
                </a:solidFill>
              </a:defRPr>
            </a:lvl2pPr>
            <a:lvl3pPr>
              <a:buClr>
                <a:schemeClr val="tx1"/>
              </a:buClr>
              <a:defRPr>
                <a:solidFill>
                  <a:schemeClr val="accent6">
                    <a:lumMod val="10000"/>
                  </a:schemeClr>
                </a:solidFill>
              </a:defRPr>
            </a:lvl3pPr>
            <a:lvl4pPr>
              <a:buClr>
                <a:schemeClr val="tx1"/>
              </a:buClr>
              <a:defRPr>
                <a:solidFill>
                  <a:schemeClr val="accent6">
                    <a:lumMod val="10000"/>
                  </a:schemeClr>
                </a:solidFill>
              </a:defRPr>
            </a:lvl4pPr>
            <a:lvl5pPr>
              <a:buClr>
                <a:schemeClr val="tx1"/>
              </a:buClr>
              <a:defRPr>
                <a:solidFill>
                  <a:schemeClr val="accent6">
                    <a:lumMod val="1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4" name="Date Placeholder 3">
            <a:extLst>
              <a:ext uri="{FF2B5EF4-FFF2-40B4-BE49-F238E27FC236}">
                <a16:creationId xmlns:a16="http://schemas.microsoft.com/office/drawing/2014/main" id="{21959A9A-7023-FCA7-F0BC-1653645CAD84}"/>
              </a:ext>
            </a:extLst>
          </p:cNvPr>
          <p:cNvSpPr>
            <a:spLocks noGrp="1"/>
          </p:cNvSpPr>
          <p:nvPr>
            <p:ph type="dt" sz="half" idx="10"/>
          </p:nvPr>
        </p:nvSpPr>
        <p:spPr/>
        <p:txBody>
          <a:bodyPr/>
          <a:lstStyle>
            <a:lvl1pPr>
              <a:defRPr>
                <a:solidFill>
                  <a:schemeClr val="bg1">
                    <a:lumMod val="50000"/>
                  </a:schemeClr>
                </a:solidFill>
              </a:defRPr>
            </a:lvl1pPr>
          </a:lstStyle>
          <a:p>
            <a:fld id="{F6B9C44D-7B1F-5A4C-88A7-E7FC73F61075}" type="datetimeFigureOut">
              <a:rPr lang="en-SI" smtClean="0"/>
              <a:pPr/>
              <a:t>04/22/2026</a:t>
            </a:fld>
            <a:endParaRPr lang="en-SI" dirty="0"/>
          </a:p>
        </p:txBody>
      </p:sp>
      <p:sp>
        <p:nvSpPr>
          <p:cNvPr id="5" name="Footer Placeholder 4">
            <a:extLst>
              <a:ext uri="{FF2B5EF4-FFF2-40B4-BE49-F238E27FC236}">
                <a16:creationId xmlns:a16="http://schemas.microsoft.com/office/drawing/2014/main" id="{B7E0F956-BD79-2A36-2ECA-F204950250F4}"/>
              </a:ext>
            </a:extLst>
          </p:cNvPr>
          <p:cNvSpPr>
            <a:spLocks noGrp="1"/>
          </p:cNvSpPr>
          <p:nvPr>
            <p:ph type="ftr" sz="quarter" idx="11"/>
          </p:nvPr>
        </p:nvSpPr>
        <p:spPr/>
        <p:txBody>
          <a:bodyPr/>
          <a:lstStyle>
            <a:lvl1pPr>
              <a:defRPr>
                <a:solidFill>
                  <a:schemeClr val="bg1">
                    <a:lumMod val="50000"/>
                  </a:schemeClr>
                </a:solidFill>
              </a:defRPr>
            </a:lvl1pPr>
          </a:lstStyle>
          <a:p>
            <a:endParaRPr lang="en-SI" dirty="0"/>
          </a:p>
        </p:txBody>
      </p:sp>
      <p:sp>
        <p:nvSpPr>
          <p:cNvPr id="6" name="Slide Number Placeholder 5">
            <a:extLst>
              <a:ext uri="{FF2B5EF4-FFF2-40B4-BE49-F238E27FC236}">
                <a16:creationId xmlns:a16="http://schemas.microsoft.com/office/drawing/2014/main" id="{23A21680-927E-C7E0-7630-8389E644EE14}"/>
              </a:ext>
            </a:extLst>
          </p:cNvPr>
          <p:cNvSpPr>
            <a:spLocks noGrp="1"/>
          </p:cNvSpPr>
          <p:nvPr>
            <p:ph type="sldNum" sz="quarter" idx="12"/>
          </p:nvPr>
        </p:nvSpPr>
        <p:spPr/>
        <p:txBody>
          <a:bodyPr/>
          <a:lstStyle>
            <a:lvl1pPr>
              <a:defRPr>
                <a:solidFill>
                  <a:schemeClr val="bg1">
                    <a:lumMod val="50000"/>
                  </a:schemeClr>
                </a:solidFill>
              </a:defRPr>
            </a:lvl1pPr>
          </a:lstStyle>
          <a:p>
            <a:fld id="{0CD05235-E742-F442-9563-060F9CBEAF7E}" type="slidenum">
              <a:rPr lang="en-SI" smtClean="0"/>
              <a:pPr/>
              <a:t>‹#›</a:t>
            </a:fld>
            <a:endParaRPr lang="en-SI" dirty="0"/>
          </a:p>
        </p:txBody>
      </p:sp>
      <p:sp>
        <p:nvSpPr>
          <p:cNvPr id="8" name="Rectangle 7">
            <a:extLst>
              <a:ext uri="{FF2B5EF4-FFF2-40B4-BE49-F238E27FC236}">
                <a16:creationId xmlns:a16="http://schemas.microsoft.com/office/drawing/2014/main" id="{7EA1D2F9-3F4A-4E2F-B737-7CF1DD03491D}"/>
              </a:ext>
            </a:extLst>
          </p:cNvPr>
          <p:cNvSpPr/>
          <p:nvPr userDrawn="1"/>
        </p:nvSpPr>
        <p:spPr>
          <a:xfrm>
            <a:off x="0" y="6721475"/>
            <a:ext cx="12192000" cy="136525"/>
          </a:xfrm>
          <a:prstGeom prst="rect">
            <a:avLst/>
          </a:prstGeom>
          <a:solidFill>
            <a:srgbClr val="348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spTree>
    <p:extLst>
      <p:ext uri="{BB962C8B-B14F-4D97-AF65-F5344CB8AC3E}">
        <p14:creationId xmlns:p14="http://schemas.microsoft.com/office/powerpoint/2010/main" val="233987420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441DB93-2D4E-412D-8933-BBE12B73B1C7}"/>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2" name="Title 1">
            <a:extLst>
              <a:ext uri="{FF2B5EF4-FFF2-40B4-BE49-F238E27FC236}">
                <a16:creationId xmlns:a16="http://schemas.microsoft.com/office/drawing/2014/main" id="{7B8FAE65-89F8-ECD1-63E3-F0D760A73AE7}"/>
              </a:ext>
            </a:extLst>
          </p:cNvPr>
          <p:cNvSpPr>
            <a:spLocks noGrp="1"/>
          </p:cNvSpPr>
          <p:nvPr>
            <p:ph type="title"/>
          </p:nvPr>
        </p:nvSpPr>
        <p:spPr/>
        <p:txBody>
          <a:bodyPr>
            <a:normAutofit/>
          </a:bodyPr>
          <a:lstStyle>
            <a:lvl1pPr>
              <a:defRPr lang="en-SI" sz="3600" b="1" kern="1200" dirty="0">
                <a:solidFill>
                  <a:srgbClr val="34849B"/>
                </a:solidFill>
                <a:latin typeface="+mn-lt"/>
                <a:ea typeface="+mj-ea"/>
                <a:cs typeface="+mj-cs"/>
              </a:defRPr>
            </a:lvl1pPr>
          </a:lstStyle>
          <a:p>
            <a:r>
              <a:rPr lang="en-GB" dirty="0"/>
              <a:t>Click to edit Master title style</a:t>
            </a:r>
            <a:endParaRPr lang="en-SI" dirty="0"/>
          </a:p>
        </p:txBody>
      </p:sp>
      <p:sp>
        <p:nvSpPr>
          <p:cNvPr id="3" name="Content Placeholder 2">
            <a:extLst>
              <a:ext uri="{FF2B5EF4-FFF2-40B4-BE49-F238E27FC236}">
                <a16:creationId xmlns:a16="http://schemas.microsoft.com/office/drawing/2014/main" id="{C3D4627B-0CFD-72EE-BBAC-8A114D8EA531}"/>
              </a:ext>
            </a:extLst>
          </p:cNvPr>
          <p:cNvSpPr>
            <a:spLocks noGrp="1"/>
          </p:cNvSpPr>
          <p:nvPr>
            <p:ph sz="half" idx="1"/>
          </p:nvPr>
        </p:nvSpPr>
        <p:spPr>
          <a:xfrm>
            <a:off x="838200" y="1825625"/>
            <a:ext cx="5181600" cy="4351338"/>
          </a:xfrm>
        </p:spPr>
        <p:txBody>
          <a:bodyPr/>
          <a:lstStyle>
            <a:lvl1pPr>
              <a:buClr>
                <a:srgbClr val="66952E"/>
              </a:buClr>
              <a:defRPr>
                <a:solidFill>
                  <a:schemeClr val="accent6">
                    <a:lumMod val="10000"/>
                  </a:schemeClr>
                </a:solidFill>
              </a:defRPr>
            </a:lvl1pPr>
            <a:lvl2pPr>
              <a:buClr>
                <a:srgbClr val="66952E"/>
              </a:buClr>
              <a:defRPr>
                <a:solidFill>
                  <a:schemeClr val="accent6">
                    <a:lumMod val="10000"/>
                  </a:schemeClr>
                </a:solidFill>
              </a:defRPr>
            </a:lvl2pPr>
            <a:lvl3pPr>
              <a:buClr>
                <a:srgbClr val="66952E"/>
              </a:buClr>
              <a:defRPr>
                <a:solidFill>
                  <a:schemeClr val="accent6">
                    <a:lumMod val="10000"/>
                  </a:schemeClr>
                </a:solidFill>
              </a:defRPr>
            </a:lvl3pPr>
            <a:lvl4pPr>
              <a:buClr>
                <a:srgbClr val="66952E"/>
              </a:buClr>
              <a:defRPr>
                <a:solidFill>
                  <a:schemeClr val="accent6">
                    <a:lumMod val="10000"/>
                  </a:schemeClr>
                </a:solidFill>
              </a:defRPr>
            </a:lvl4pPr>
            <a:lvl5pPr>
              <a:buClr>
                <a:srgbClr val="66952E"/>
              </a:buClr>
              <a:defRPr>
                <a:solidFill>
                  <a:schemeClr val="accent6">
                    <a:lumMod val="1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4" name="Content Placeholder 3">
            <a:extLst>
              <a:ext uri="{FF2B5EF4-FFF2-40B4-BE49-F238E27FC236}">
                <a16:creationId xmlns:a16="http://schemas.microsoft.com/office/drawing/2014/main" id="{9278B7C0-444C-73D0-6536-B4246DBD7E8D}"/>
              </a:ext>
            </a:extLst>
          </p:cNvPr>
          <p:cNvSpPr>
            <a:spLocks noGrp="1"/>
          </p:cNvSpPr>
          <p:nvPr>
            <p:ph sz="half" idx="2"/>
          </p:nvPr>
        </p:nvSpPr>
        <p:spPr>
          <a:xfrm>
            <a:off x="6172200" y="1825625"/>
            <a:ext cx="5181600" cy="4351338"/>
          </a:xfrm>
        </p:spPr>
        <p:txBody>
          <a:bodyPr/>
          <a:lstStyle>
            <a:lvl1pPr>
              <a:buClr>
                <a:srgbClr val="66952E"/>
              </a:buClr>
              <a:defRPr>
                <a:solidFill>
                  <a:schemeClr val="accent6">
                    <a:lumMod val="10000"/>
                  </a:schemeClr>
                </a:solidFill>
              </a:defRPr>
            </a:lvl1pPr>
            <a:lvl2pPr>
              <a:buClr>
                <a:srgbClr val="66952E"/>
              </a:buClr>
              <a:defRPr>
                <a:solidFill>
                  <a:schemeClr val="accent6">
                    <a:lumMod val="10000"/>
                  </a:schemeClr>
                </a:solidFill>
              </a:defRPr>
            </a:lvl2pPr>
            <a:lvl3pPr>
              <a:buClr>
                <a:srgbClr val="66952E"/>
              </a:buClr>
              <a:defRPr>
                <a:solidFill>
                  <a:schemeClr val="accent6">
                    <a:lumMod val="10000"/>
                  </a:schemeClr>
                </a:solidFill>
              </a:defRPr>
            </a:lvl3pPr>
            <a:lvl4pPr>
              <a:buClr>
                <a:srgbClr val="66952E"/>
              </a:buClr>
              <a:defRPr>
                <a:solidFill>
                  <a:schemeClr val="accent6">
                    <a:lumMod val="10000"/>
                  </a:schemeClr>
                </a:solidFill>
              </a:defRPr>
            </a:lvl4pPr>
            <a:lvl5pPr>
              <a:buClr>
                <a:srgbClr val="66952E"/>
              </a:buClr>
              <a:defRPr>
                <a:solidFill>
                  <a:schemeClr val="accent6">
                    <a:lumMod val="1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5" name="Date Placeholder 4">
            <a:extLst>
              <a:ext uri="{FF2B5EF4-FFF2-40B4-BE49-F238E27FC236}">
                <a16:creationId xmlns:a16="http://schemas.microsoft.com/office/drawing/2014/main" id="{2339E5B3-A5CE-7D54-6071-3D91FBFBB911}"/>
              </a:ext>
            </a:extLst>
          </p:cNvPr>
          <p:cNvSpPr>
            <a:spLocks noGrp="1"/>
          </p:cNvSpPr>
          <p:nvPr>
            <p:ph type="dt" sz="half" idx="10"/>
          </p:nvPr>
        </p:nvSpPr>
        <p:spPr/>
        <p:txBody>
          <a:bodyPr/>
          <a:lstStyle>
            <a:lvl1pPr>
              <a:defRPr>
                <a:solidFill>
                  <a:schemeClr val="bg1">
                    <a:lumMod val="50000"/>
                  </a:schemeClr>
                </a:solidFill>
              </a:defRPr>
            </a:lvl1pPr>
          </a:lstStyle>
          <a:p>
            <a:fld id="{F6B9C44D-7B1F-5A4C-88A7-E7FC73F61075}" type="datetimeFigureOut">
              <a:rPr lang="en-SI" smtClean="0"/>
              <a:pPr/>
              <a:t>04/22/2026</a:t>
            </a:fld>
            <a:endParaRPr lang="en-SI" dirty="0"/>
          </a:p>
        </p:txBody>
      </p:sp>
      <p:sp>
        <p:nvSpPr>
          <p:cNvPr id="6" name="Footer Placeholder 5">
            <a:extLst>
              <a:ext uri="{FF2B5EF4-FFF2-40B4-BE49-F238E27FC236}">
                <a16:creationId xmlns:a16="http://schemas.microsoft.com/office/drawing/2014/main" id="{236017B9-5257-41CB-B6C2-FE2D27A70BE8}"/>
              </a:ext>
            </a:extLst>
          </p:cNvPr>
          <p:cNvSpPr>
            <a:spLocks noGrp="1"/>
          </p:cNvSpPr>
          <p:nvPr>
            <p:ph type="ftr" sz="quarter" idx="11"/>
          </p:nvPr>
        </p:nvSpPr>
        <p:spPr/>
        <p:txBody>
          <a:bodyPr/>
          <a:lstStyle>
            <a:lvl1pPr>
              <a:defRPr>
                <a:solidFill>
                  <a:schemeClr val="bg1">
                    <a:lumMod val="50000"/>
                  </a:schemeClr>
                </a:solidFill>
              </a:defRPr>
            </a:lvl1pPr>
          </a:lstStyle>
          <a:p>
            <a:endParaRPr lang="en-SI" dirty="0"/>
          </a:p>
        </p:txBody>
      </p:sp>
      <p:sp>
        <p:nvSpPr>
          <p:cNvPr id="7" name="Slide Number Placeholder 6">
            <a:extLst>
              <a:ext uri="{FF2B5EF4-FFF2-40B4-BE49-F238E27FC236}">
                <a16:creationId xmlns:a16="http://schemas.microsoft.com/office/drawing/2014/main" id="{0E135D7D-A4B6-3226-F13A-4DD1241F5B0A}"/>
              </a:ext>
            </a:extLst>
          </p:cNvPr>
          <p:cNvSpPr>
            <a:spLocks noGrp="1"/>
          </p:cNvSpPr>
          <p:nvPr>
            <p:ph type="sldNum" sz="quarter" idx="12"/>
          </p:nvPr>
        </p:nvSpPr>
        <p:spPr/>
        <p:txBody>
          <a:bodyPr/>
          <a:lstStyle>
            <a:lvl1pPr>
              <a:defRPr>
                <a:solidFill>
                  <a:schemeClr val="bg1">
                    <a:lumMod val="50000"/>
                  </a:schemeClr>
                </a:solidFill>
              </a:defRPr>
            </a:lvl1pPr>
          </a:lstStyle>
          <a:p>
            <a:fld id="{0CD05235-E742-F442-9563-060F9CBEAF7E}" type="slidenum">
              <a:rPr lang="en-SI" smtClean="0"/>
              <a:pPr/>
              <a:t>‹#›</a:t>
            </a:fld>
            <a:endParaRPr lang="en-SI" dirty="0"/>
          </a:p>
        </p:txBody>
      </p:sp>
      <p:sp>
        <p:nvSpPr>
          <p:cNvPr id="9" name="Rectangle 8">
            <a:extLst>
              <a:ext uri="{FF2B5EF4-FFF2-40B4-BE49-F238E27FC236}">
                <a16:creationId xmlns:a16="http://schemas.microsoft.com/office/drawing/2014/main" id="{FEC779E2-083F-4FBC-B8A5-293535A15233}"/>
              </a:ext>
            </a:extLst>
          </p:cNvPr>
          <p:cNvSpPr/>
          <p:nvPr userDrawn="1"/>
        </p:nvSpPr>
        <p:spPr>
          <a:xfrm>
            <a:off x="0" y="6721475"/>
            <a:ext cx="12192000" cy="136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pic>
        <p:nvPicPr>
          <p:cNvPr id="11" name="Picture 10">
            <a:extLst>
              <a:ext uri="{FF2B5EF4-FFF2-40B4-BE49-F238E27FC236}">
                <a16:creationId xmlns:a16="http://schemas.microsoft.com/office/drawing/2014/main" id="{C8889955-2499-49EC-AB2A-AE502A291E83}"/>
              </a:ext>
            </a:extLst>
          </p:cNvPr>
          <p:cNvPicPr>
            <a:picLocks noChangeAspect="1"/>
          </p:cNvPicPr>
          <p:nvPr userDrawn="1"/>
        </p:nvPicPr>
        <p:blipFill>
          <a:blip r:embed="rId3"/>
          <a:stretch>
            <a:fillRect/>
          </a:stretch>
        </p:blipFill>
        <p:spPr>
          <a:xfrm>
            <a:off x="11320208" y="5980152"/>
            <a:ext cx="765650" cy="818177"/>
          </a:xfrm>
          <a:prstGeom prst="rect">
            <a:avLst/>
          </a:prstGeom>
        </p:spPr>
      </p:pic>
    </p:spTree>
    <p:extLst>
      <p:ext uri="{BB962C8B-B14F-4D97-AF65-F5344CB8AC3E}">
        <p14:creationId xmlns:p14="http://schemas.microsoft.com/office/powerpoint/2010/main" val="62787888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TxTwoObj" preserve="1">
  <p:cSld name="Comparison">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2C51D25-843D-4E37-888A-6EAA4E2A7037}"/>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2" name="Title 1">
            <a:extLst>
              <a:ext uri="{FF2B5EF4-FFF2-40B4-BE49-F238E27FC236}">
                <a16:creationId xmlns:a16="http://schemas.microsoft.com/office/drawing/2014/main" id="{085D43A8-D60B-1CF8-F2F4-B2F13FDE884F}"/>
              </a:ext>
            </a:extLst>
          </p:cNvPr>
          <p:cNvSpPr>
            <a:spLocks noGrp="1"/>
          </p:cNvSpPr>
          <p:nvPr>
            <p:ph type="title"/>
          </p:nvPr>
        </p:nvSpPr>
        <p:spPr>
          <a:xfrm>
            <a:off x="839788" y="365125"/>
            <a:ext cx="10515600" cy="1325563"/>
          </a:xfrm>
        </p:spPr>
        <p:txBody>
          <a:bodyPr>
            <a:normAutofit/>
          </a:bodyPr>
          <a:lstStyle>
            <a:lvl1pPr>
              <a:defRPr lang="en-SI" sz="3600" b="1" kern="1200" dirty="0">
                <a:solidFill>
                  <a:srgbClr val="34849B"/>
                </a:solidFill>
                <a:latin typeface="+mn-lt"/>
                <a:ea typeface="+mj-ea"/>
                <a:cs typeface="+mj-cs"/>
              </a:defRPr>
            </a:lvl1pPr>
          </a:lstStyle>
          <a:p>
            <a:r>
              <a:rPr lang="en-GB" dirty="0"/>
              <a:t>Click to edit Master title style</a:t>
            </a:r>
            <a:endParaRPr lang="en-SI" dirty="0"/>
          </a:p>
        </p:txBody>
      </p:sp>
      <p:sp>
        <p:nvSpPr>
          <p:cNvPr id="3" name="Text Placeholder 2">
            <a:extLst>
              <a:ext uri="{FF2B5EF4-FFF2-40B4-BE49-F238E27FC236}">
                <a16:creationId xmlns:a16="http://schemas.microsoft.com/office/drawing/2014/main" id="{7F0BF366-CB52-A336-906A-F48E5FA81BC1}"/>
              </a:ext>
            </a:extLst>
          </p:cNvPr>
          <p:cNvSpPr>
            <a:spLocks noGrp="1"/>
          </p:cNvSpPr>
          <p:nvPr>
            <p:ph type="body" idx="1"/>
          </p:nvPr>
        </p:nvSpPr>
        <p:spPr>
          <a:xfrm>
            <a:off x="839788" y="1681163"/>
            <a:ext cx="5157787" cy="823912"/>
          </a:xfrm>
        </p:spPr>
        <p:txBody>
          <a:bodyPr anchor="b"/>
          <a:lstStyle>
            <a:lvl1pPr marL="0" indent="0">
              <a:buNone/>
              <a:defRPr sz="2400" b="1">
                <a:solidFill>
                  <a:schemeClr val="accent6">
                    <a:lumMod val="1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a:extLst>
              <a:ext uri="{FF2B5EF4-FFF2-40B4-BE49-F238E27FC236}">
                <a16:creationId xmlns:a16="http://schemas.microsoft.com/office/drawing/2014/main" id="{19F664CA-B2CE-2659-FD81-6434F858510A}"/>
              </a:ext>
            </a:extLst>
          </p:cNvPr>
          <p:cNvSpPr>
            <a:spLocks noGrp="1"/>
          </p:cNvSpPr>
          <p:nvPr>
            <p:ph sz="half" idx="2"/>
          </p:nvPr>
        </p:nvSpPr>
        <p:spPr>
          <a:xfrm>
            <a:off x="839788" y="2505075"/>
            <a:ext cx="5157787" cy="3684588"/>
          </a:xfrm>
        </p:spPr>
        <p:txBody>
          <a:bodyPr/>
          <a:lstStyle>
            <a:lvl1pPr>
              <a:buClr>
                <a:srgbClr val="529DBA"/>
              </a:buClr>
              <a:defRPr>
                <a:solidFill>
                  <a:schemeClr val="accent6">
                    <a:lumMod val="10000"/>
                  </a:schemeClr>
                </a:solidFill>
              </a:defRPr>
            </a:lvl1pPr>
            <a:lvl2pPr>
              <a:buClr>
                <a:srgbClr val="529DBA"/>
              </a:buClr>
              <a:defRPr>
                <a:solidFill>
                  <a:schemeClr val="accent6">
                    <a:lumMod val="10000"/>
                  </a:schemeClr>
                </a:solidFill>
              </a:defRPr>
            </a:lvl2pPr>
            <a:lvl3pPr>
              <a:buClr>
                <a:srgbClr val="529DBA"/>
              </a:buClr>
              <a:defRPr>
                <a:solidFill>
                  <a:schemeClr val="accent6">
                    <a:lumMod val="10000"/>
                  </a:schemeClr>
                </a:solidFill>
              </a:defRPr>
            </a:lvl3pPr>
            <a:lvl4pPr>
              <a:buClr>
                <a:srgbClr val="529DBA"/>
              </a:buClr>
              <a:defRPr>
                <a:solidFill>
                  <a:schemeClr val="accent6">
                    <a:lumMod val="10000"/>
                  </a:schemeClr>
                </a:solidFill>
              </a:defRPr>
            </a:lvl4pPr>
            <a:lvl5pPr>
              <a:buClr>
                <a:srgbClr val="529DBA"/>
              </a:buClr>
              <a:defRPr>
                <a:solidFill>
                  <a:schemeClr val="accent6">
                    <a:lumMod val="1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5" name="Text Placeholder 4">
            <a:extLst>
              <a:ext uri="{FF2B5EF4-FFF2-40B4-BE49-F238E27FC236}">
                <a16:creationId xmlns:a16="http://schemas.microsoft.com/office/drawing/2014/main" id="{16D383AF-1363-B66A-7E93-ACEBE002FF64}"/>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accent6">
                    <a:lumMod val="1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a:extLst>
              <a:ext uri="{FF2B5EF4-FFF2-40B4-BE49-F238E27FC236}">
                <a16:creationId xmlns:a16="http://schemas.microsoft.com/office/drawing/2014/main" id="{C6EF1C10-E3F4-7AD9-7C22-BAE6E21DC405}"/>
              </a:ext>
            </a:extLst>
          </p:cNvPr>
          <p:cNvSpPr>
            <a:spLocks noGrp="1"/>
          </p:cNvSpPr>
          <p:nvPr>
            <p:ph sz="quarter" idx="4"/>
          </p:nvPr>
        </p:nvSpPr>
        <p:spPr>
          <a:xfrm>
            <a:off x="6172200" y="2505075"/>
            <a:ext cx="5183188" cy="3684588"/>
          </a:xfrm>
        </p:spPr>
        <p:txBody>
          <a:bodyPr/>
          <a:lstStyle>
            <a:lvl1pPr>
              <a:buClr>
                <a:srgbClr val="529DBA"/>
              </a:buClr>
              <a:defRPr>
                <a:solidFill>
                  <a:schemeClr val="accent6">
                    <a:lumMod val="10000"/>
                  </a:schemeClr>
                </a:solidFill>
              </a:defRPr>
            </a:lvl1pPr>
            <a:lvl2pPr>
              <a:buClr>
                <a:srgbClr val="529DBA"/>
              </a:buClr>
              <a:defRPr>
                <a:solidFill>
                  <a:schemeClr val="accent6">
                    <a:lumMod val="10000"/>
                  </a:schemeClr>
                </a:solidFill>
              </a:defRPr>
            </a:lvl2pPr>
            <a:lvl3pPr>
              <a:buClr>
                <a:srgbClr val="529DBA"/>
              </a:buClr>
              <a:defRPr>
                <a:solidFill>
                  <a:schemeClr val="accent6">
                    <a:lumMod val="10000"/>
                  </a:schemeClr>
                </a:solidFill>
              </a:defRPr>
            </a:lvl3pPr>
            <a:lvl4pPr>
              <a:buClr>
                <a:srgbClr val="529DBA"/>
              </a:buClr>
              <a:defRPr>
                <a:solidFill>
                  <a:schemeClr val="accent6">
                    <a:lumMod val="10000"/>
                  </a:schemeClr>
                </a:solidFill>
              </a:defRPr>
            </a:lvl4pPr>
            <a:lvl5pPr>
              <a:buClr>
                <a:srgbClr val="529DBA"/>
              </a:buClr>
              <a:defRPr>
                <a:solidFill>
                  <a:schemeClr val="accent6">
                    <a:lumMod val="1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7" name="Date Placeholder 6">
            <a:extLst>
              <a:ext uri="{FF2B5EF4-FFF2-40B4-BE49-F238E27FC236}">
                <a16:creationId xmlns:a16="http://schemas.microsoft.com/office/drawing/2014/main" id="{682A1049-415C-41B8-E2EF-7405FBA293E5}"/>
              </a:ext>
            </a:extLst>
          </p:cNvPr>
          <p:cNvSpPr>
            <a:spLocks noGrp="1"/>
          </p:cNvSpPr>
          <p:nvPr>
            <p:ph type="dt" sz="half" idx="10"/>
          </p:nvPr>
        </p:nvSpPr>
        <p:spPr/>
        <p:txBody>
          <a:bodyPr/>
          <a:lstStyle>
            <a:lvl1pPr>
              <a:defRPr>
                <a:solidFill>
                  <a:schemeClr val="bg1">
                    <a:lumMod val="50000"/>
                  </a:schemeClr>
                </a:solidFill>
              </a:defRPr>
            </a:lvl1pPr>
          </a:lstStyle>
          <a:p>
            <a:fld id="{F6B9C44D-7B1F-5A4C-88A7-E7FC73F61075}" type="datetimeFigureOut">
              <a:rPr lang="en-SI" smtClean="0"/>
              <a:pPr/>
              <a:t>04/22/2026</a:t>
            </a:fld>
            <a:endParaRPr lang="en-SI" dirty="0"/>
          </a:p>
        </p:txBody>
      </p:sp>
      <p:sp>
        <p:nvSpPr>
          <p:cNvPr id="8" name="Footer Placeholder 7">
            <a:extLst>
              <a:ext uri="{FF2B5EF4-FFF2-40B4-BE49-F238E27FC236}">
                <a16:creationId xmlns:a16="http://schemas.microsoft.com/office/drawing/2014/main" id="{A78A3CE8-0134-7EEF-DA2B-8CA54139298A}"/>
              </a:ext>
            </a:extLst>
          </p:cNvPr>
          <p:cNvSpPr>
            <a:spLocks noGrp="1"/>
          </p:cNvSpPr>
          <p:nvPr>
            <p:ph type="ftr" sz="quarter" idx="11"/>
          </p:nvPr>
        </p:nvSpPr>
        <p:spPr/>
        <p:txBody>
          <a:bodyPr/>
          <a:lstStyle>
            <a:lvl1pPr>
              <a:defRPr>
                <a:solidFill>
                  <a:schemeClr val="bg1">
                    <a:lumMod val="50000"/>
                  </a:schemeClr>
                </a:solidFill>
              </a:defRPr>
            </a:lvl1pPr>
          </a:lstStyle>
          <a:p>
            <a:endParaRPr lang="en-SI" dirty="0"/>
          </a:p>
        </p:txBody>
      </p:sp>
      <p:sp>
        <p:nvSpPr>
          <p:cNvPr id="9" name="Slide Number Placeholder 8">
            <a:extLst>
              <a:ext uri="{FF2B5EF4-FFF2-40B4-BE49-F238E27FC236}">
                <a16:creationId xmlns:a16="http://schemas.microsoft.com/office/drawing/2014/main" id="{9F5BCC17-2CA2-40D7-3903-44C68C4D60A8}"/>
              </a:ext>
            </a:extLst>
          </p:cNvPr>
          <p:cNvSpPr>
            <a:spLocks noGrp="1"/>
          </p:cNvSpPr>
          <p:nvPr>
            <p:ph type="sldNum" sz="quarter" idx="12"/>
          </p:nvPr>
        </p:nvSpPr>
        <p:spPr/>
        <p:txBody>
          <a:bodyPr/>
          <a:lstStyle>
            <a:lvl1pPr>
              <a:defRPr>
                <a:solidFill>
                  <a:schemeClr val="bg1">
                    <a:lumMod val="50000"/>
                  </a:schemeClr>
                </a:solidFill>
              </a:defRPr>
            </a:lvl1pPr>
          </a:lstStyle>
          <a:p>
            <a:fld id="{0CD05235-E742-F442-9563-060F9CBEAF7E}" type="slidenum">
              <a:rPr lang="en-SI" smtClean="0"/>
              <a:pPr/>
              <a:t>‹#›</a:t>
            </a:fld>
            <a:endParaRPr lang="en-SI" dirty="0"/>
          </a:p>
        </p:txBody>
      </p:sp>
      <p:sp>
        <p:nvSpPr>
          <p:cNvPr id="12" name="Rectangle 11">
            <a:extLst>
              <a:ext uri="{FF2B5EF4-FFF2-40B4-BE49-F238E27FC236}">
                <a16:creationId xmlns:a16="http://schemas.microsoft.com/office/drawing/2014/main" id="{82C35139-F068-4886-9566-1AFCC2FF6C22}"/>
              </a:ext>
            </a:extLst>
          </p:cNvPr>
          <p:cNvSpPr/>
          <p:nvPr userDrawn="1"/>
        </p:nvSpPr>
        <p:spPr>
          <a:xfrm>
            <a:off x="0" y="6721475"/>
            <a:ext cx="12192000" cy="136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pic>
        <p:nvPicPr>
          <p:cNvPr id="13" name="Picture 12">
            <a:extLst>
              <a:ext uri="{FF2B5EF4-FFF2-40B4-BE49-F238E27FC236}">
                <a16:creationId xmlns:a16="http://schemas.microsoft.com/office/drawing/2014/main" id="{D1909F06-6008-49C9-8166-58DFB04C2D9E}"/>
              </a:ext>
            </a:extLst>
          </p:cNvPr>
          <p:cNvPicPr>
            <a:picLocks noChangeAspect="1"/>
          </p:cNvPicPr>
          <p:nvPr userDrawn="1"/>
        </p:nvPicPr>
        <p:blipFill>
          <a:blip r:embed="rId3"/>
          <a:stretch>
            <a:fillRect/>
          </a:stretch>
        </p:blipFill>
        <p:spPr>
          <a:xfrm>
            <a:off x="11320208" y="5980152"/>
            <a:ext cx="765650" cy="818177"/>
          </a:xfrm>
          <a:prstGeom prst="rect">
            <a:avLst/>
          </a:prstGeom>
        </p:spPr>
      </p:pic>
    </p:spTree>
    <p:extLst>
      <p:ext uri="{BB962C8B-B14F-4D97-AF65-F5344CB8AC3E}">
        <p14:creationId xmlns:p14="http://schemas.microsoft.com/office/powerpoint/2010/main" val="3800770016"/>
      </p:ext>
    </p:extLst>
  </p:cSld>
  <p:clrMapOvr>
    <a:overrideClrMapping bg1="lt1" tx1="dk1" bg2="lt2" tx2="dk2" accent1="accent1" accent2="accent2" accent3="accent3" accent4="accent4" accent5="accent5" accent6="accent6" hlink="hlink" folHlink="folHlink"/>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058C88-D692-4B1E-8392-0C1D6E4670E4}"/>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2" name="Title 1">
            <a:extLst>
              <a:ext uri="{FF2B5EF4-FFF2-40B4-BE49-F238E27FC236}">
                <a16:creationId xmlns:a16="http://schemas.microsoft.com/office/drawing/2014/main" id="{5DA0F763-D5F8-91B7-5361-DD697BE58737}"/>
              </a:ext>
            </a:extLst>
          </p:cNvPr>
          <p:cNvSpPr>
            <a:spLocks noGrp="1"/>
          </p:cNvSpPr>
          <p:nvPr>
            <p:ph type="title"/>
          </p:nvPr>
        </p:nvSpPr>
        <p:spPr/>
        <p:txBody>
          <a:bodyPr>
            <a:normAutofit/>
          </a:bodyPr>
          <a:lstStyle>
            <a:lvl1pPr>
              <a:defRPr lang="en-SI" sz="3600" b="1" kern="1200" dirty="0">
                <a:solidFill>
                  <a:srgbClr val="34849B"/>
                </a:solidFill>
                <a:latin typeface="+mn-lt"/>
                <a:ea typeface="+mj-ea"/>
                <a:cs typeface="+mj-cs"/>
              </a:defRPr>
            </a:lvl1pPr>
          </a:lstStyle>
          <a:p>
            <a:r>
              <a:rPr lang="en-GB" dirty="0"/>
              <a:t>Click to edit Master title style</a:t>
            </a:r>
            <a:endParaRPr lang="en-SI" dirty="0"/>
          </a:p>
        </p:txBody>
      </p:sp>
      <p:sp>
        <p:nvSpPr>
          <p:cNvPr id="3" name="Date Placeholder 2">
            <a:extLst>
              <a:ext uri="{FF2B5EF4-FFF2-40B4-BE49-F238E27FC236}">
                <a16:creationId xmlns:a16="http://schemas.microsoft.com/office/drawing/2014/main" id="{09C8F71F-838D-8117-7303-4ADF4B3821FF}"/>
              </a:ext>
            </a:extLst>
          </p:cNvPr>
          <p:cNvSpPr>
            <a:spLocks noGrp="1"/>
          </p:cNvSpPr>
          <p:nvPr>
            <p:ph type="dt" sz="half" idx="10"/>
          </p:nvPr>
        </p:nvSpPr>
        <p:spPr/>
        <p:txBody>
          <a:bodyPr/>
          <a:lstStyle/>
          <a:p>
            <a:fld id="{F6B9C44D-7B1F-5A4C-88A7-E7FC73F61075}" type="datetimeFigureOut">
              <a:rPr lang="en-SI" smtClean="0"/>
              <a:t>04/22/2026</a:t>
            </a:fld>
            <a:endParaRPr lang="en-SI"/>
          </a:p>
        </p:txBody>
      </p:sp>
      <p:sp>
        <p:nvSpPr>
          <p:cNvPr id="4" name="Footer Placeholder 3">
            <a:extLst>
              <a:ext uri="{FF2B5EF4-FFF2-40B4-BE49-F238E27FC236}">
                <a16:creationId xmlns:a16="http://schemas.microsoft.com/office/drawing/2014/main" id="{FFDB3180-8AEA-F077-3330-9BCC19AB26A0}"/>
              </a:ext>
            </a:extLst>
          </p:cNvPr>
          <p:cNvSpPr>
            <a:spLocks noGrp="1"/>
          </p:cNvSpPr>
          <p:nvPr>
            <p:ph type="ftr" sz="quarter" idx="11"/>
          </p:nvPr>
        </p:nvSpPr>
        <p:spPr/>
        <p:txBody>
          <a:bodyPr/>
          <a:lstStyle/>
          <a:p>
            <a:endParaRPr lang="en-SI"/>
          </a:p>
        </p:txBody>
      </p:sp>
      <p:sp>
        <p:nvSpPr>
          <p:cNvPr id="5" name="Slide Number Placeholder 4">
            <a:extLst>
              <a:ext uri="{FF2B5EF4-FFF2-40B4-BE49-F238E27FC236}">
                <a16:creationId xmlns:a16="http://schemas.microsoft.com/office/drawing/2014/main" id="{19CDBF33-F9C4-00DA-17DA-A61F4DF4D263}"/>
              </a:ext>
            </a:extLst>
          </p:cNvPr>
          <p:cNvSpPr>
            <a:spLocks noGrp="1"/>
          </p:cNvSpPr>
          <p:nvPr>
            <p:ph type="sldNum" sz="quarter" idx="12"/>
          </p:nvPr>
        </p:nvSpPr>
        <p:spPr/>
        <p:txBody>
          <a:bodyPr/>
          <a:lstStyle/>
          <a:p>
            <a:fld id="{0CD05235-E742-F442-9563-060F9CBEAF7E}" type="slidenum">
              <a:rPr lang="en-SI" smtClean="0"/>
              <a:t>‹#›</a:t>
            </a:fld>
            <a:endParaRPr lang="en-SI"/>
          </a:p>
        </p:txBody>
      </p:sp>
      <p:sp>
        <p:nvSpPr>
          <p:cNvPr id="8" name="Rectangle 7">
            <a:extLst>
              <a:ext uri="{FF2B5EF4-FFF2-40B4-BE49-F238E27FC236}">
                <a16:creationId xmlns:a16="http://schemas.microsoft.com/office/drawing/2014/main" id="{F7DDE641-9C2F-4900-B843-623BB1E514CB}"/>
              </a:ext>
            </a:extLst>
          </p:cNvPr>
          <p:cNvSpPr/>
          <p:nvPr userDrawn="1"/>
        </p:nvSpPr>
        <p:spPr>
          <a:xfrm>
            <a:off x="0" y="6721475"/>
            <a:ext cx="12192000" cy="136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pic>
        <p:nvPicPr>
          <p:cNvPr id="9" name="Picture 8">
            <a:extLst>
              <a:ext uri="{FF2B5EF4-FFF2-40B4-BE49-F238E27FC236}">
                <a16:creationId xmlns:a16="http://schemas.microsoft.com/office/drawing/2014/main" id="{AC7716DF-0F2F-4E34-BC0B-A9CD69A81799}"/>
              </a:ext>
            </a:extLst>
          </p:cNvPr>
          <p:cNvPicPr>
            <a:picLocks noChangeAspect="1"/>
          </p:cNvPicPr>
          <p:nvPr userDrawn="1"/>
        </p:nvPicPr>
        <p:blipFill>
          <a:blip r:embed="rId3"/>
          <a:stretch>
            <a:fillRect/>
          </a:stretch>
        </p:blipFill>
        <p:spPr>
          <a:xfrm>
            <a:off x="11320208" y="5980152"/>
            <a:ext cx="765650" cy="818177"/>
          </a:xfrm>
          <a:prstGeom prst="rect">
            <a:avLst/>
          </a:prstGeom>
        </p:spPr>
      </p:pic>
    </p:spTree>
    <p:extLst>
      <p:ext uri="{BB962C8B-B14F-4D97-AF65-F5344CB8AC3E}">
        <p14:creationId xmlns:p14="http://schemas.microsoft.com/office/powerpoint/2010/main" val="1199194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elSlide2">
    <p:bg>
      <p:bgPr>
        <a:solidFill>
          <a:schemeClr val="bg2"/>
        </a:solidFill>
        <a:effectLst/>
      </p:bgPr>
    </p:bg>
    <p:spTree>
      <p:nvGrpSpPr>
        <p:cNvPr id="1" name=""/>
        <p:cNvGrpSpPr/>
        <p:nvPr/>
      </p:nvGrpSpPr>
      <p:grpSpPr>
        <a:xfrm>
          <a:off x="0" y="0"/>
          <a:ext cx="0" cy="0"/>
          <a:chOff x="0" y="0"/>
          <a:chExt cx="0" cy="0"/>
        </a:xfrm>
      </p:grpSpPr>
      <p:sp>
        <p:nvSpPr>
          <p:cNvPr id="13" name="Textfeld 12">
            <a:extLst>
              <a:ext uri="{FF2B5EF4-FFF2-40B4-BE49-F238E27FC236}">
                <a16:creationId xmlns:a16="http://schemas.microsoft.com/office/drawing/2014/main" id="{41668919-18B0-4551-BBA8-203C193CF9D9}"/>
              </a:ext>
            </a:extLst>
          </p:cNvPr>
          <p:cNvSpPr txBox="1"/>
          <p:nvPr userDrawn="1"/>
        </p:nvSpPr>
        <p:spPr>
          <a:xfrm>
            <a:off x="294362" y="202737"/>
            <a:ext cx="4552291" cy="831911"/>
          </a:xfrm>
          <a:prstGeom prst="rect">
            <a:avLst/>
          </a:prstGeom>
          <a:noFill/>
        </p:spPr>
        <p:txBody>
          <a:bodyPr wrap="square" tIns="71997" rtlCol="0">
            <a:spAutoFit/>
          </a:bodyPr>
          <a:lstStyle/>
          <a:p>
            <a:pPr>
              <a:lnSpc>
                <a:spcPts val="1867"/>
              </a:lnSpc>
            </a:pP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network of the </a:t>
            </a:r>
            <a:b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563"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marie</a:t>
            </a: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 </a:t>
            </a:r>
            <a:r>
              <a:rPr lang="en-US" sz="1563"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sk</a:t>
            </a:r>
            <a:r>
              <a:rPr lang="en-US" sz="1563" cap="all" baseline="0" dirty="0" err="1">
                <a:solidFill>
                  <a:schemeClr val="accent1"/>
                </a:solidFill>
                <a:effectLst/>
                <a:latin typeface="ArialMT"/>
                <a:ea typeface="Arial" panose="020B0604020202020204" pitchFamily="34" charset="0"/>
                <a:cs typeface="ArialMT"/>
              </a:rPr>
              <a:t>ł</a:t>
            </a:r>
            <a:r>
              <a:rPr lang="en-US" sz="1563"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odowska</a:t>
            </a: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-curie actions</a:t>
            </a:r>
            <a:b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563"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national contact points</a:t>
            </a:r>
            <a:endParaRPr lang="de-CH" sz="1563" cap="all" baseline="0" dirty="0">
              <a:solidFill>
                <a:schemeClr val="accent1"/>
              </a:solidFill>
            </a:endParaRPr>
          </a:p>
        </p:txBody>
      </p:sp>
      <p:pic>
        <p:nvPicPr>
          <p:cNvPr id="3" name="MSCA-NET_NEU">
            <a:hlinkClick r:id="" action="ppaction://media"/>
            <a:extLst>
              <a:ext uri="{FF2B5EF4-FFF2-40B4-BE49-F238E27FC236}">
                <a16:creationId xmlns:a16="http://schemas.microsoft.com/office/drawing/2014/main" id="{85CE2D05-5519-4D1F-B51E-C866A7C8BF95}"/>
              </a:ext>
            </a:extLst>
          </p:cNvPr>
          <p:cNvPicPr>
            <a:picLocks/>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3018529" y="2549760"/>
            <a:ext cx="6154942" cy="1758480"/>
          </a:xfrm>
          <a:prstGeom prst="rect">
            <a:avLst/>
          </a:prstGeom>
        </p:spPr>
      </p:pic>
      <p:grpSp>
        <p:nvGrpSpPr>
          <p:cNvPr id="7" name="Gruppieren 6">
            <a:extLst>
              <a:ext uri="{FF2B5EF4-FFF2-40B4-BE49-F238E27FC236}">
                <a16:creationId xmlns:a16="http://schemas.microsoft.com/office/drawing/2014/main" id="{CA17020D-38C9-294E-9B76-8E8E1EDFE061}"/>
              </a:ext>
            </a:extLst>
          </p:cNvPr>
          <p:cNvGrpSpPr/>
          <p:nvPr userDrawn="1"/>
        </p:nvGrpSpPr>
        <p:grpSpPr>
          <a:xfrm>
            <a:off x="418757" y="5916971"/>
            <a:ext cx="11411445" cy="642227"/>
            <a:chOff x="-440554" y="17211"/>
            <a:chExt cx="6673870" cy="555785"/>
          </a:xfrm>
        </p:grpSpPr>
        <p:sp>
          <p:nvSpPr>
            <p:cNvPr id="8" name="Rechteck: abgerundete Ecken 9">
              <a:extLst>
                <a:ext uri="{FF2B5EF4-FFF2-40B4-BE49-F238E27FC236}">
                  <a16:creationId xmlns:a16="http://schemas.microsoft.com/office/drawing/2014/main" id="{4D25E940-CE1A-0A4D-9BE7-7CD167138F56}"/>
                </a:ext>
              </a:extLst>
            </p:cNvPr>
            <p:cNvSpPr/>
            <p:nvPr userDrawn="1"/>
          </p:nvSpPr>
          <p:spPr>
            <a:xfrm>
              <a:off x="-440554" y="17211"/>
              <a:ext cx="6673870" cy="555785"/>
            </a:xfrm>
            <a:prstGeom prst="roundRect">
              <a:avLst>
                <a:gd name="adj" fmla="val 50000"/>
              </a:avLst>
            </a:prstGeom>
            <a:noFill/>
            <a:ln w="762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0" rIns="91440" bIns="0" numCol="1" spcCol="0" rtlCol="0" fromWordArt="0" anchor="ctr" anchorCtr="0" forceAA="0" compatLnSpc="1">
              <a:prstTxWarp prst="textNoShape">
                <a:avLst/>
              </a:prstTxWarp>
              <a:noAutofit/>
            </a:bodyPr>
            <a:lstStyle/>
            <a:p>
              <a:pPr marL="1055052" algn="l">
                <a:lnSpc>
                  <a:spcPts val="1431"/>
                </a:lnSpc>
                <a:spcBef>
                  <a:spcPts val="267"/>
                </a:spcBef>
                <a:spcAft>
                  <a:spcPts val="1067"/>
                </a:spcAft>
                <a:tabLst>
                  <a:tab pos="2208007" algn="l"/>
                </a:tabLst>
              </a:pPr>
              <a:r>
                <a:rPr lang="en-US" sz="1172" kern="1000" spc="0" baseline="0" dirty="0">
                  <a:solidFill>
                    <a:srgbClr val="0000D4"/>
                  </a:solidFill>
                  <a:effectLst/>
                  <a:ea typeface="Arial" panose="020B0604020202020204" pitchFamily="34" charset="0"/>
                  <a:cs typeface="Times New Roman" panose="02020603050405020304" pitchFamily="18" charset="0"/>
                </a:rPr>
                <a:t>MSCA-NET has received funding from the European Union’s Research and </a:t>
              </a:r>
              <a:br>
                <a:rPr lang="en-US" sz="1172" kern="1000" spc="0" baseline="0" dirty="0">
                  <a:solidFill>
                    <a:srgbClr val="0000D4"/>
                  </a:solidFill>
                  <a:effectLst/>
                  <a:ea typeface="Arial" panose="020B0604020202020204" pitchFamily="34" charset="0"/>
                  <a:cs typeface="Times New Roman" panose="02020603050405020304" pitchFamily="18" charset="0"/>
                </a:rPr>
              </a:br>
              <a:r>
                <a:rPr lang="en-US" sz="1172" kern="1000" spc="0" baseline="0" dirty="0">
                  <a:solidFill>
                    <a:srgbClr val="0000D4"/>
                  </a:solidFill>
                  <a:effectLst/>
                  <a:ea typeface="Arial" panose="020B0604020202020204" pitchFamily="34" charset="0"/>
                  <a:cs typeface="Times New Roman" panose="02020603050405020304" pitchFamily="18" charset="0"/>
                </a:rPr>
                <a:t>Innovation Program Horizon Europe under the grant agreement No 101054477</a:t>
              </a:r>
              <a:endParaRPr lang="de-CH" sz="1172" kern="1000" spc="0" baseline="0" dirty="0">
                <a:solidFill>
                  <a:srgbClr val="0000D4"/>
                </a:solidFill>
                <a:effectLst/>
                <a:ea typeface="Arial" panose="020B0604020202020204" pitchFamily="34" charset="0"/>
                <a:cs typeface="Times New Roman" panose="02020603050405020304" pitchFamily="18" charset="0"/>
              </a:endParaRPr>
            </a:p>
          </p:txBody>
        </p:sp>
        <p:pic>
          <p:nvPicPr>
            <p:cNvPr id="9" name="Grafik 8" descr="Ein Bild, das Blume, Pflanze, Sonnenblume enthält.&#10;&#10;Automatisch generierte Beschreibung">
              <a:extLst>
                <a:ext uri="{FF2B5EF4-FFF2-40B4-BE49-F238E27FC236}">
                  <a16:creationId xmlns:a16="http://schemas.microsoft.com/office/drawing/2014/main" id="{6C0BF529-53B5-F543-99F3-E1EF6E4200F6}"/>
                </a:ext>
              </a:extLst>
            </p:cNvPr>
            <p:cNvPicPr preferRelativeResize="0">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213988" y="152479"/>
              <a:ext cx="309405" cy="284514"/>
            </a:xfrm>
            <a:prstGeom prst="rect">
              <a:avLst/>
            </a:prstGeom>
            <a:ln w="7620">
              <a:solidFill>
                <a:schemeClr val="accent1"/>
              </a:solidFill>
            </a:ln>
          </p:spPr>
        </p:pic>
      </p:grpSp>
    </p:spTree>
    <p:extLst>
      <p:ext uri="{BB962C8B-B14F-4D97-AF65-F5344CB8AC3E}">
        <p14:creationId xmlns:p14="http://schemas.microsoft.com/office/powerpoint/2010/main" val="7671197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DCECCB84-F9BA-43D5-87BE-67443E8EF086}">
      <p15:sldGuideLst xmlns:p15="http://schemas.microsoft.com/office/powerpoint/2012/main">
        <p15:guide id="1" orient="horz" pos="124">
          <p15:clr>
            <a:srgbClr val="FBAE40"/>
          </p15:clr>
        </p15:guide>
        <p15:guide id="2" pos="7675">
          <p15:clr>
            <a:srgbClr val="FBAE40"/>
          </p15:clr>
        </p15:guide>
        <p15:guide id="3" pos="188">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3208CC-CD91-4EFC-B87D-AE2CA039BA50}"/>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2" name="Date Placeholder 1">
            <a:extLst>
              <a:ext uri="{FF2B5EF4-FFF2-40B4-BE49-F238E27FC236}">
                <a16:creationId xmlns:a16="http://schemas.microsoft.com/office/drawing/2014/main" id="{668EEDB5-6D32-76C6-4383-97E58BBA1EC1}"/>
              </a:ext>
            </a:extLst>
          </p:cNvPr>
          <p:cNvSpPr>
            <a:spLocks noGrp="1"/>
          </p:cNvSpPr>
          <p:nvPr>
            <p:ph type="dt" sz="half" idx="10"/>
          </p:nvPr>
        </p:nvSpPr>
        <p:spPr/>
        <p:txBody>
          <a:bodyPr/>
          <a:lstStyle/>
          <a:p>
            <a:fld id="{F6B9C44D-7B1F-5A4C-88A7-E7FC73F61075}" type="datetimeFigureOut">
              <a:rPr lang="en-SI" smtClean="0"/>
              <a:t>04/22/2026</a:t>
            </a:fld>
            <a:endParaRPr lang="en-SI"/>
          </a:p>
        </p:txBody>
      </p:sp>
      <p:sp>
        <p:nvSpPr>
          <p:cNvPr id="3" name="Footer Placeholder 2">
            <a:extLst>
              <a:ext uri="{FF2B5EF4-FFF2-40B4-BE49-F238E27FC236}">
                <a16:creationId xmlns:a16="http://schemas.microsoft.com/office/drawing/2014/main" id="{3968FE94-C426-FBEC-E937-52A7F308FB3F}"/>
              </a:ext>
            </a:extLst>
          </p:cNvPr>
          <p:cNvSpPr>
            <a:spLocks noGrp="1"/>
          </p:cNvSpPr>
          <p:nvPr>
            <p:ph type="ftr" sz="quarter" idx="11"/>
          </p:nvPr>
        </p:nvSpPr>
        <p:spPr/>
        <p:txBody>
          <a:bodyPr/>
          <a:lstStyle/>
          <a:p>
            <a:endParaRPr lang="en-SI"/>
          </a:p>
        </p:txBody>
      </p:sp>
      <p:sp>
        <p:nvSpPr>
          <p:cNvPr id="4" name="Slide Number Placeholder 3">
            <a:extLst>
              <a:ext uri="{FF2B5EF4-FFF2-40B4-BE49-F238E27FC236}">
                <a16:creationId xmlns:a16="http://schemas.microsoft.com/office/drawing/2014/main" id="{50BA4BC1-0934-B5AA-E8F5-2D0FA850B79F}"/>
              </a:ext>
            </a:extLst>
          </p:cNvPr>
          <p:cNvSpPr>
            <a:spLocks noGrp="1"/>
          </p:cNvSpPr>
          <p:nvPr>
            <p:ph type="sldNum" sz="quarter" idx="12"/>
          </p:nvPr>
        </p:nvSpPr>
        <p:spPr/>
        <p:txBody>
          <a:bodyPr/>
          <a:lstStyle/>
          <a:p>
            <a:fld id="{0CD05235-E742-F442-9563-060F9CBEAF7E}" type="slidenum">
              <a:rPr lang="en-SI" smtClean="0"/>
              <a:t>‹#›</a:t>
            </a:fld>
            <a:endParaRPr lang="en-SI"/>
          </a:p>
        </p:txBody>
      </p:sp>
      <p:sp>
        <p:nvSpPr>
          <p:cNvPr id="6" name="Rectangle 5">
            <a:extLst>
              <a:ext uri="{FF2B5EF4-FFF2-40B4-BE49-F238E27FC236}">
                <a16:creationId xmlns:a16="http://schemas.microsoft.com/office/drawing/2014/main" id="{E2A0EE8E-E1EC-43A9-99E9-D0920F75D7B4}"/>
              </a:ext>
            </a:extLst>
          </p:cNvPr>
          <p:cNvSpPr/>
          <p:nvPr userDrawn="1"/>
        </p:nvSpPr>
        <p:spPr>
          <a:xfrm>
            <a:off x="0" y="6721475"/>
            <a:ext cx="12192000" cy="136525"/>
          </a:xfrm>
          <a:prstGeom prst="rect">
            <a:avLst/>
          </a:prstGeom>
          <a:solidFill>
            <a:srgbClr val="669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sp>
        <p:nvSpPr>
          <p:cNvPr id="7" name="Title 1">
            <a:extLst>
              <a:ext uri="{FF2B5EF4-FFF2-40B4-BE49-F238E27FC236}">
                <a16:creationId xmlns:a16="http://schemas.microsoft.com/office/drawing/2014/main" id="{590A4109-CC94-48B5-853E-8BF13A6E8F1E}"/>
              </a:ext>
            </a:extLst>
          </p:cNvPr>
          <p:cNvSpPr>
            <a:spLocks noGrp="1"/>
          </p:cNvSpPr>
          <p:nvPr>
            <p:ph type="title"/>
          </p:nvPr>
        </p:nvSpPr>
        <p:spPr>
          <a:xfrm>
            <a:off x="838200" y="365125"/>
            <a:ext cx="10515600" cy="1325563"/>
          </a:xfrm>
        </p:spPr>
        <p:txBody>
          <a:bodyPr>
            <a:normAutofit/>
          </a:bodyPr>
          <a:lstStyle>
            <a:lvl1pPr>
              <a:defRPr lang="en-SI" sz="3600" b="1" kern="1200" dirty="0">
                <a:solidFill>
                  <a:schemeClr val="tx2"/>
                </a:solidFill>
                <a:latin typeface="+mn-lt"/>
                <a:ea typeface="+mj-ea"/>
                <a:cs typeface="+mj-cs"/>
              </a:defRPr>
            </a:lvl1pPr>
          </a:lstStyle>
          <a:p>
            <a:r>
              <a:rPr lang="en-GB" dirty="0"/>
              <a:t>Click to edit Master title style</a:t>
            </a:r>
            <a:endParaRPr lang="en-SI" dirty="0"/>
          </a:p>
        </p:txBody>
      </p:sp>
      <p:sp>
        <p:nvSpPr>
          <p:cNvPr id="8" name="Content Placeholder 3">
            <a:extLst>
              <a:ext uri="{FF2B5EF4-FFF2-40B4-BE49-F238E27FC236}">
                <a16:creationId xmlns:a16="http://schemas.microsoft.com/office/drawing/2014/main" id="{F6A62F2D-66C0-4FA3-9F21-169C0AC38B56}"/>
              </a:ext>
            </a:extLst>
          </p:cNvPr>
          <p:cNvSpPr>
            <a:spLocks noGrp="1"/>
          </p:cNvSpPr>
          <p:nvPr>
            <p:ph sz="half" idx="2"/>
          </p:nvPr>
        </p:nvSpPr>
        <p:spPr>
          <a:xfrm>
            <a:off x="839788" y="1724126"/>
            <a:ext cx="5157787" cy="3684588"/>
          </a:xfrm>
        </p:spPr>
        <p:txBody>
          <a:bodyPr/>
          <a:lstStyle>
            <a:lvl1pPr>
              <a:buClr>
                <a:srgbClr val="529DBA"/>
              </a:buClr>
              <a:defRPr>
                <a:solidFill>
                  <a:schemeClr val="accent6">
                    <a:lumMod val="10000"/>
                  </a:schemeClr>
                </a:solidFill>
              </a:defRPr>
            </a:lvl1pPr>
            <a:lvl2pPr>
              <a:buClr>
                <a:srgbClr val="529DBA"/>
              </a:buClr>
              <a:defRPr>
                <a:solidFill>
                  <a:schemeClr val="accent6">
                    <a:lumMod val="10000"/>
                  </a:schemeClr>
                </a:solidFill>
              </a:defRPr>
            </a:lvl2pPr>
            <a:lvl3pPr>
              <a:buClr>
                <a:srgbClr val="529DBA"/>
              </a:buClr>
              <a:defRPr>
                <a:solidFill>
                  <a:schemeClr val="accent6">
                    <a:lumMod val="10000"/>
                  </a:schemeClr>
                </a:solidFill>
              </a:defRPr>
            </a:lvl3pPr>
            <a:lvl4pPr>
              <a:buClr>
                <a:srgbClr val="529DBA"/>
              </a:buClr>
              <a:defRPr>
                <a:solidFill>
                  <a:schemeClr val="accent6">
                    <a:lumMod val="10000"/>
                  </a:schemeClr>
                </a:solidFill>
              </a:defRPr>
            </a:lvl4pPr>
            <a:lvl5pPr>
              <a:buClr>
                <a:srgbClr val="529DBA"/>
              </a:buClr>
              <a:defRPr>
                <a:solidFill>
                  <a:schemeClr val="accent6">
                    <a:lumMod val="1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9" name="Content Placeholder 5">
            <a:extLst>
              <a:ext uri="{FF2B5EF4-FFF2-40B4-BE49-F238E27FC236}">
                <a16:creationId xmlns:a16="http://schemas.microsoft.com/office/drawing/2014/main" id="{5842DD8E-9DD3-4B2E-9DC4-E610C7F98CDC}"/>
              </a:ext>
            </a:extLst>
          </p:cNvPr>
          <p:cNvSpPr>
            <a:spLocks noGrp="1"/>
          </p:cNvSpPr>
          <p:nvPr>
            <p:ph sz="quarter" idx="4"/>
          </p:nvPr>
        </p:nvSpPr>
        <p:spPr>
          <a:xfrm>
            <a:off x="6172200" y="1724126"/>
            <a:ext cx="5183188" cy="3684588"/>
          </a:xfrm>
        </p:spPr>
        <p:txBody>
          <a:bodyPr/>
          <a:lstStyle>
            <a:lvl1pPr>
              <a:buClr>
                <a:srgbClr val="529DBA"/>
              </a:buClr>
              <a:defRPr>
                <a:solidFill>
                  <a:schemeClr val="accent6">
                    <a:lumMod val="10000"/>
                  </a:schemeClr>
                </a:solidFill>
              </a:defRPr>
            </a:lvl1pPr>
            <a:lvl2pPr>
              <a:buClr>
                <a:srgbClr val="529DBA"/>
              </a:buClr>
              <a:defRPr>
                <a:solidFill>
                  <a:schemeClr val="accent6">
                    <a:lumMod val="10000"/>
                  </a:schemeClr>
                </a:solidFill>
              </a:defRPr>
            </a:lvl2pPr>
            <a:lvl3pPr>
              <a:buClr>
                <a:srgbClr val="529DBA"/>
              </a:buClr>
              <a:defRPr>
                <a:solidFill>
                  <a:schemeClr val="accent6">
                    <a:lumMod val="10000"/>
                  </a:schemeClr>
                </a:solidFill>
              </a:defRPr>
            </a:lvl3pPr>
            <a:lvl4pPr>
              <a:buClr>
                <a:srgbClr val="529DBA"/>
              </a:buClr>
              <a:defRPr>
                <a:solidFill>
                  <a:schemeClr val="accent6">
                    <a:lumMod val="10000"/>
                  </a:schemeClr>
                </a:solidFill>
              </a:defRPr>
            </a:lvl4pPr>
            <a:lvl5pPr>
              <a:buClr>
                <a:srgbClr val="529DBA"/>
              </a:buClr>
              <a:defRPr>
                <a:solidFill>
                  <a:schemeClr val="accent6">
                    <a:lumMod val="1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Tree>
    <p:extLst>
      <p:ext uri="{BB962C8B-B14F-4D97-AF65-F5344CB8AC3E}">
        <p14:creationId xmlns:p14="http://schemas.microsoft.com/office/powerpoint/2010/main" val="322911388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770DA57-DB02-4D75-8309-8345CB61C341}"/>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3" name="Content Placeholder 2">
            <a:extLst>
              <a:ext uri="{FF2B5EF4-FFF2-40B4-BE49-F238E27FC236}">
                <a16:creationId xmlns:a16="http://schemas.microsoft.com/office/drawing/2014/main" id="{A006F445-A7DB-321C-D8B0-416DC3589576}"/>
              </a:ext>
            </a:extLst>
          </p:cNvPr>
          <p:cNvSpPr>
            <a:spLocks noGrp="1"/>
          </p:cNvSpPr>
          <p:nvPr>
            <p:ph idx="1"/>
          </p:nvPr>
        </p:nvSpPr>
        <p:spPr>
          <a:xfrm>
            <a:off x="5183188" y="2049462"/>
            <a:ext cx="6172200" cy="38115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4" name="Text Placeholder 3">
            <a:extLst>
              <a:ext uri="{FF2B5EF4-FFF2-40B4-BE49-F238E27FC236}">
                <a16:creationId xmlns:a16="http://schemas.microsoft.com/office/drawing/2014/main" id="{164ACD4B-48A8-479E-0423-38CA42D066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1C01E-5351-6118-9710-71E04256A2DE}"/>
              </a:ext>
            </a:extLst>
          </p:cNvPr>
          <p:cNvSpPr>
            <a:spLocks noGrp="1"/>
          </p:cNvSpPr>
          <p:nvPr>
            <p:ph type="dt" sz="half" idx="10"/>
          </p:nvPr>
        </p:nvSpPr>
        <p:spPr/>
        <p:txBody>
          <a:bodyPr/>
          <a:lstStyle>
            <a:lvl1pPr>
              <a:defRPr>
                <a:solidFill>
                  <a:schemeClr val="bg1">
                    <a:lumMod val="50000"/>
                  </a:schemeClr>
                </a:solidFill>
              </a:defRPr>
            </a:lvl1pPr>
          </a:lstStyle>
          <a:p>
            <a:fld id="{F6B9C44D-7B1F-5A4C-88A7-E7FC73F61075}" type="datetimeFigureOut">
              <a:rPr lang="en-SI" smtClean="0"/>
              <a:pPr/>
              <a:t>04/22/2026</a:t>
            </a:fld>
            <a:endParaRPr lang="en-SI" dirty="0"/>
          </a:p>
        </p:txBody>
      </p:sp>
      <p:sp>
        <p:nvSpPr>
          <p:cNvPr id="6" name="Footer Placeholder 5">
            <a:extLst>
              <a:ext uri="{FF2B5EF4-FFF2-40B4-BE49-F238E27FC236}">
                <a16:creationId xmlns:a16="http://schemas.microsoft.com/office/drawing/2014/main" id="{A0848AA2-759F-04C4-7BB2-370F5506A3AE}"/>
              </a:ext>
            </a:extLst>
          </p:cNvPr>
          <p:cNvSpPr>
            <a:spLocks noGrp="1"/>
          </p:cNvSpPr>
          <p:nvPr>
            <p:ph type="ftr" sz="quarter" idx="11"/>
          </p:nvPr>
        </p:nvSpPr>
        <p:spPr/>
        <p:txBody>
          <a:bodyPr/>
          <a:lstStyle>
            <a:lvl1pPr>
              <a:defRPr>
                <a:solidFill>
                  <a:schemeClr val="bg1">
                    <a:lumMod val="50000"/>
                  </a:schemeClr>
                </a:solidFill>
              </a:defRPr>
            </a:lvl1pPr>
          </a:lstStyle>
          <a:p>
            <a:endParaRPr lang="en-SI" dirty="0"/>
          </a:p>
        </p:txBody>
      </p:sp>
      <p:sp>
        <p:nvSpPr>
          <p:cNvPr id="7" name="Slide Number Placeholder 6">
            <a:extLst>
              <a:ext uri="{FF2B5EF4-FFF2-40B4-BE49-F238E27FC236}">
                <a16:creationId xmlns:a16="http://schemas.microsoft.com/office/drawing/2014/main" id="{798E4089-469B-5208-4C77-182A86969A8D}"/>
              </a:ext>
            </a:extLst>
          </p:cNvPr>
          <p:cNvSpPr>
            <a:spLocks noGrp="1"/>
          </p:cNvSpPr>
          <p:nvPr>
            <p:ph type="sldNum" sz="quarter" idx="12"/>
          </p:nvPr>
        </p:nvSpPr>
        <p:spPr/>
        <p:txBody>
          <a:bodyPr/>
          <a:lstStyle>
            <a:lvl1pPr>
              <a:defRPr>
                <a:solidFill>
                  <a:schemeClr val="bg1">
                    <a:lumMod val="50000"/>
                  </a:schemeClr>
                </a:solidFill>
              </a:defRPr>
            </a:lvl1pPr>
          </a:lstStyle>
          <a:p>
            <a:fld id="{0CD05235-E742-F442-9563-060F9CBEAF7E}" type="slidenum">
              <a:rPr lang="en-SI" smtClean="0"/>
              <a:pPr/>
              <a:t>‹#›</a:t>
            </a:fld>
            <a:endParaRPr lang="en-SI" dirty="0"/>
          </a:p>
        </p:txBody>
      </p:sp>
      <p:sp>
        <p:nvSpPr>
          <p:cNvPr id="9" name="Rectangle 8">
            <a:extLst>
              <a:ext uri="{FF2B5EF4-FFF2-40B4-BE49-F238E27FC236}">
                <a16:creationId xmlns:a16="http://schemas.microsoft.com/office/drawing/2014/main" id="{ED50C292-8434-458B-9AE5-55792C3FCADF}"/>
              </a:ext>
            </a:extLst>
          </p:cNvPr>
          <p:cNvSpPr/>
          <p:nvPr userDrawn="1"/>
        </p:nvSpPr>
        <p:spPr>
          <a:xfrm>
            <a:off x="0" y="6721475"/>
            <a:ext cx="12192000" cy="136525"/>
          </a:xfrm>
          <a:prstGeom prst="rect">
            <a:avLst/>
          </a:prstGeom>
          <a:solidFill>
            <a:srgbClr val="669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sp>
        <p:nvSpPr>
          <p:cNvPr id="10" name="Title 1">
            <a:extLst>
              <a:ext uri="{FF2B5EF4-FFF2-40B4-BE49-F238E27FC236}">
                <a16:creationId xmlns:a16="http://schemas.microsoft.com/office/drawing/2014/main" id="{22DB7E5E-3B88-4608-8CF6-1CCAB08D527E}"/>
              </a:ext>
            </a:extLst>
          </p:cNvPr>
          <p:cNvSpPr>
            <a:spLocks noGrp="1"/>
          </p:cNvSpPr>
          <p:nvPr>
            <p:ph type="title"/>
          </p:nvPr>
        </p:nvSpPr>
        <p:spPr>
          <a:xfrm>
            <a:off x="838200" y="365125"/>
            <a:ext cx="10515600" cy="1325563"/>
          </a:xfrm>
        </p:spPr>
        <p:txBody>
          <a:bodyPr>
            <a:normAutofit/>
          </a:bodyPr>
          <a:lstStyle>
            <a:lvl1pPr>
              <a:defRPr lang="en-SI" sz="3600" b="1" kern="1200" dirty="0">
                <a:solidFill>
                  <a:schemeClr val="tx2"/>
                </a:solidFill>
                <a:latin typeface="+mn-lt"/>
                <a:ea typeface="+mj-ea"/>
                <a:cs typeface="+mj-cs"/>
              </a:defRPr>
            </a:lvl1pPr>
          </a:lstStyle>
          <a:p>
            <a:r>
              <a:rPr lang="en-GB" dirty="0"/>
              <a:t>Click to edit Master title style</a:t>
            </a:r>
            <a:endParaRPr lang="en-SI" dirty="0"/>
          </a:p>
        </p:txBody>
      </p:sp>
    </p:spTree>
    <p:extLst>
      <p:ext uri="{BB962C8B-B14F-4D97-AF65-F5344CB8AC3E}">
        <p14:creationId xmlns:p14="http://schemas.microsoft.com/office/powerpoint/2010/main" val="125170867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08C476-6546-4FB1-8AD0-D2346DF01A28}"/>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3" name="Picture Placeholder 2">
            <a:extLst>
              <a:ext uri="{FF2B5EF4-FFF2-40B4-BE49-F238E27FC236}">
                <a16:creationId xmlns:a16="http://schemas.microsoft.com/office/drawing/2014/main" id="{31721ADC-01F8-5BD2-CE23-09327115A70E}"/>
              </a:ext>
            </a:extLst>
          </p:cNvPr>
          <p:cNvSpPr>
            <a:spLocks noGrp="1"/>
          </p:cNvSpPr>
          <p:nvPr>
            <p:ph type="pic" idx="1"/>
          </p:nvPr>
        </p:nvSpPr>
        <p:spPr>
          <a:xfrm>
            <a:off x="5183188" y="2057400"/>
            <a:ext cx="6172200" cy="38036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I" dirty="0"/>
          </a:p>
        </p:txBody>
      </p:sp>
      <p:sp>
        <p:nvSpPr>
          <p:cNvPr id="4" name="Text Placeholder 3">
            <a:extLst>
              <a:ext uri="{FF2B5EF4-FFF2-40B4-BE49-F238E27FC236}">
                <a16:creationId xmlns:a16="http://schemas.microsoft.com/office/drawing/2014/main" id="{FD0587BA-B38E-1A7E-A4FA-821C4EF0BC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9A627E9-B315-CB2C-BFC1-1BDB9106798C}"/>
              </a:ext>
            </a:extLst>
          </p:cNvPr>
          <p:cNvSpPr>
            <a:spLocks noGrp="1"/>
          </p:cNvSpPr>
          <p:nvPr>
            <p:ph type="dt" sz="half" idx="10"/>
          </p:nvPr>
        </p:nvSpPr>
        <p:spPr/>
        <p:txBody>
          <a:bodyPr/>
          <a:lstStyle/>
          <a:p>
            <a:fld id="{F6B9C44D-7B1F-5A4C-88A7-E7FC73F61075}" type="datetimeFigureOut">
              <a:rPr lang="en-SI" smtClean="0"/>
              <a:t>04/22/2026</a:t>
            </a:fld>
            <a:endParaRPr lang="en-SI"/>
          </a:p>
        </p:txBody>
      </p:sp>
      <p:sp>
        <p:nvSpPr>
          <p:cNvPr id="6" name="Footer Placeholder 5">
            <a:extLst>
              <a:ext uri="{FF2B5EF4-FFF2-40B4-BE49-F238E27FC236}">
                <a16:creationId xmlns:a16="http://schemas.microsoft.com/office/drawing/2014/main" id="{980EC951-DF80-9DEA-D7FC-5162FF8343C9}"/>
              </a:ext>
            </a:extLst>
          </p:cNvPr>
          <p:cNvSpPr>
            <a:spLocks noGrp="1"/>
          </p:cNvSpPr>
          <p:nvPr>
            <p:ph type="ftr" sz="quarter" idx="11"/>
          </p:nvPr>
        </p:nvSpPr>
        <p:spPr/>
        <p:txBody>
          <a:bodyPr/>
          <a:lstStyle/>
          <a:p>
            <a:endParaRPr lang="en-SI"/>
          </a:p>
        </p:txBody>
      </p:sp>
      <p:sp>
        <p:nvSpPr>
          <p:cNvPr id="7" name="Slide Number Placeholder 6">
            <a:extLst>
              <a:ext uri="{FF2B5EF4-FFF2-40B4-BE49-F238E27FC236}">
                <a16:creationId xmlns:a16="http://schemas.microsoft.com/office/drawing/2014/main" id="{56CE791E-47CE-2A79-CC7B-A9DC69AE2F57}"/>
              </a:ext>
            </a:extLst>
          </p:cNvPr>
          <p:cNvSpPr>
            <a:spLocks noGrp="1"/>
          </p:cNvSpPr>
          <p:nvPr>
            <p:ph type="sldNum" sz="quarter" idx="12"/>
          </p:nvPr>
        </p:nvSpPr>
        <p:spPr/>
        <p:txBody>
          <a:bodyPr/>
          <a:lstStyle/>
          <a:p>
            <a:fld id="{0CD05235-E742-F442-9563-060F9CBEAF7E}" type="slidenum">
              <a:rPr lang="en-SI" smtClean="0"/>
              <a:t>‹#›</a:t>
            </a:fld>
            <a:endParaRPr lang="en-SI"/>
          </a:p>
        </p:txBody>
      </p:sp>
      <p:sp>
        <p:nvSpPr>
          <p:cNvPr id="9" name="Rectangle 8">
            <a:extLst>
              <a:ext uri="{FF2B5EF4-FFF2-40B4-BE49-F238E27FC236}">
                <a16:creationId xmlns:a16="http://schemas.microsoft.com/office/drawing/2014/main" id="{1D6554F6-0FFB-466A-8308-A6FA8F789666}"/>
              </a:ext>
            </a:extLst>
          </p:cNvPr>
          <p:cNvSpPr/>
          <p:nvPr userDrawn="1"/>
        </p:nvSpPr>
        <p:spPr>
          <a:xfrm>
            <a:off x="0" y="6721475"/>
            <a:ext cx="12192000" cy="136525"/>
          </a:xfrm>
          <a:prstGeom prst="rect">
            <a:avLst/>
          </a:prstGeom>
          <a:solidFill>
            <a:srgbClr val="348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               </a:t>
            </a:r>
          </a:p>
        </p:txBody>
      </p:sp>
      <p:sp>
        <p:nvSpPr>
          <p:cNvPr id="10" name="Title 1">
            <a:extLst>
              <a:ext uri="{FF2B5EF4-FFF2-40B4-BE49-F238E27FC236}">
                <a16:creationId xmlns:a16="http://schemas.microsoft.com/office/drawing/2014/main" id="{D223E5AA-5685-4431-BC45-4D6B39479195}"/>
              </a:ext>
            </a:extLst>
          </p:cNvPr>
          <p:cNvSpPr>
            <a:spLocks noGrp="1"/>
          </p:cNvSpPr>
          <p:nvPr>
            <p:ph type="title"/>
          </p:nvPr>
        </p:nvSpPr>
        <p:spPr>
          <a:xfrm>
            <a:off x="838200" y="365125"/>
            <a:ext cx="10515600" cy="1325563"/>
          </a:xfrm>
        </p:spPr>
        <p:txBody>
          <a:bodyPr>
            <a:normAutofit/>
          </a:bodyPr>
          <a:lstStyle>
            <a:lvl1pPr>
              <a:defRPr lang="en-SI" sz="3600" b="1" kern="1200" dirty="0">
                <a:solidFill>
                  <a:srgbClr val="34849B"/>
                </a:solidFill>
                <a:latin typeface="+mn-lt"/>
                <a:ea typeface="+mj-ea"/>
                <a:cs typeface="+mj-cs"/>
              </a:defRPr>
            </a:lvl1pPr>
          </a:lstStyle>
          <a:p>
            <a:r>
              <a:rPr lang="en-GB" dirty="0"/>
              <a:t>Click to edit Master title style</a:t>
            </a:r>
            <a:endParaRPr lang="en-SI" dirty="0"/>
          </a:p>
        </p:txBody>
      </p:sp>
    </p:spTree>
    <p:extLst>
      <p:ext uri="{BB962C8B-B14F-4D97-AF65-F5344CB8AC3E}">
        <p14:creationId xmlns:p14="http://schemas.microsoft.com/office/powerpoint/2010/main" val="364439780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08C476-6546-4FB1-8AD0-D2346DF01A28}"/>
              </a:ext>
            </a:extLst>
          </p:cNvPr>
          <p:cNvPicPr>
            <a:picLocks noChangeAspect="1"/>
          </p:cNvPicPr>
          <p:nvPr userDrawn="1"/>
        </p:nvPicPr>
        <p:blipFill>
          <a:blip r:embed="rId2"/>
          <a:stretch>
            <a:fillRect/>
          </a:stretch>
        </p:blipFill>
        <p:spPr>
          <a:xfrm>
            <a:off x="13252" y="0"/>
            <a:ext cx="12165496" cy="6858000"/>
          </a:xfrm>
          <a:prstGeom prst="rect">
            <a:avLst/>
          </a:prstGeom>
        </p:spPr>
      </p:pic>
      <p:sp>
        <p:nvSpPr>
          <p:cNvPr id="11" name="Subtitle 2">
            <a:extLst>
              <a:ext uri="{FF2B5EF4-FFF2-40B4-BE49-F238E27FC236}">
                <a16:creationId xmlns:a16="http://schemas.microsoft.com/office/drawing/2014/main" id="{45C1B89D-9A90-449F-A46F-B53544022282}"/>
              </a:ext>
            </a:extLst>
          </p:cNvPr>
          <p:cNvSpPr txBox="1">
            <a:spLocks/>
          </p:cNvSpPr>
          <p:nvPr userDrawn="1"/>
        </p:nvSpPr>
        <p:spPr>
          <a:xfrm>
            <a:off x="942113" y="6367779"/>
            <a:ext cx="10479498" cy="82947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000" b="0" i="0" u="none" strike="noStrike" cap="none" normalizeH="0" baseline="0" dirty="0">
                <a:ln>
                  <a:noFill/>
                </a:ln>
                <a:solidFill>
                  <a:schemeClr val="bg1">
                    <a:lumMod val="65000"/>
                  </a:schemeClr>
                </a:solidFill>
                <a:effectLst/>
                <a:latin typeface="Arial Unicode MS"/>
              </a:rPr>
              <a:t>Projekt KRPAN - Krepitev Raziskovalne Podpore in Aktivnosti za Napredek na evropskih raziskovalnih projektih sofinancirata Republika Slovenija, Ministrstvo visoko šolstvo, znanost in inovacije ter Evropska unija – </a:t>
            </a:r>
            <a:r>
              <a:rPr kumimoji="0" lang="sl-SI" altLang="sl-SI" sz="1000" b="0" i="0" u="none" strike="noStrike" cap="none" normalizeH="0" baseline="0" dirty="0" err="1">
                <a:ln>
                  <a:noFill/>
                </a:ln>
                <a:solidFill>
                  <a:schemeClr val="bg1">
                    <a:lumMod val="65000"/>
                  </a:schemeClr>
                </a:solidFill>
                <a:effectLst/>
                <a:latin typeface="Arial Unicode MS"/>
              </a:rPr>
              <a:t>NextGenerationEU</a:t>
            </a:r>
            <a:r>
              <a:rPr kumimoji="0" lang="sl-SI" altLang="sl-SI" sz="1000" b="0" i="0" u="none" strike="noStrike" cap="none" normalizeH="0" baseline="0" dirty="0">
                <a:ln>
                  <a:noFill/>
                </a:ln>
                <a:solidFill>
                  <a:schemeClr val="bg1">
                    <a:lumMod val="65000"/>
                  </a:schemeClr>
                </a:solidFill>
                <a:effectLst/>
                <a:latin typeface="Arial Unicode MS"/>
              </a:rPr>
              <a:t>.</a:t>
            </a:r>
            <a:r>
              <a:rPr kumimoji="0" lang="sl-SI" altLang="sl-SI" sz="1000" b="0" i="0" u="none" strike="noStrike" cap="none" normalizeH="0" baseline="0" dirty="0">
                <a:ln>
                  <a:noFill/>
                </a:ln>
                <a:solidFill>
                  <a:schemeClr val="bg1">
                    <a:lumMod val="65000"/>
                  </a:schemeClr>
                </a:solidFill>
                <a:effectLst/>
              </a:rPr>
              <a:t> </a:t>
            </a:r>
            <a:endParaRPr kumimoji="0" lang="sl-SI" altLang="sl-SI" sz="1000" b="0" i="0" u="none" strike="noStrike" cap="none" normalizeH="0" baseline="0" dirty="0">
              <a:ln>
                <a:noFill/>
              </a:ln>
              <a:solidFill>
                <a:schemeClr val="bg1">
                  <a:lumMod val="65000"/>
                </a:schemeClr>
              </a:solidFill>
              <a:effectLst/>
              <a:latin typeface="Arial" panose="020B0604020202020204" pitchFamily="34" charset="0"/>
            </a:endParaRPr>
          </a:p>
        </p:txBody>
      </p:sp>
      <p:pic>
        <p:nvPicPr>
          <p:cNvPr id="12" name="Picture 11">
            <a:extLst>
              <a:ext uri="{FF2B5EF4-FFF2-40B4-BE49-F238E27FC236}">
                <a16:creationId xmlns:a16="http://schemas.microsoft.com/office/drawing/2014/main" id="{3C776FD4-A8D0-40D1-91B4-8742BC245779}"/>
              </a:ext>
            </a:extLst>
          </p:cNvPr>
          <p:cNvPicPr>
            <a:picLocks noChangeAspect="1"/>
          </p:cNvPicPr>
          <p:nvPr userDrawn="1"/>
        </p:nvPicPr>
        <p:blipFill>
          <a:blip r:embed="rId3"/>
          <a:stretch>
            <a:fillRect/>
          </a:stretch>
        </p:blipFill>
        <p:spPr>
          <a:xfrm>
            <a:off x="1027708" y="5608619"/>
            <a:ext cx="10136584" cy="731186"/>
          </a:xfrm>
          <a:prstGeom prst="rect">
            <a:avLst/>
          </a:prstGeom>
        </p:spPr>
      </p:pic>
    </p:spTree>
    <p:extLst>
      <p:ext uri="{BB962C8B-B14F-4D97-AF65-F5344CB8AC3E}">
        <p14:creationId xmlns:p14="http://schemas.microsoft.com/office/powerpoint/2010/main" val="153595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amp;TextSlide">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EBEF594B-2ABE-48AD-A99D-FDDADD2D3C51}"/>
              </a:ext>
            </a:extLst>
          </p:cNvPr>
          <p:cNvSpPr>
            <a:spLocks noGrp="1"/>
          </p:cNvSpPr>
          <p:nvPr>
            <p:ph type="body" sz="quarter" idx="10" hasCustomPrompt="1"/>
          </p:nvPr>
        </p:nvSpPr>
        <p:spPr>
          <a:xfrm>
            <a:off x="300635" y="1760252"/>
            <a:ext cx="5520000" cy="4210644"/>
          </a:xfrm>
        </p:spPr>
        <p:txBody>
          <a:bodyPr lIns="0" tIns="0" rIns="0" bIns="0">
            <a:noAutofit/>
          </a:bodyPr>
          <a:lstStyle>
            <a:lvl1pPr marL="0" indent="0">
              <a:lnSpc>
                <a:spcPts val="5333"/>
              </a:lnSpc>
              <a:buNone/>
              <a:defRPr sz="4266" cap="all" baseline="0">
                <a:solidFill>
                  <a:schemeClr val="accent1"/>
                </a:solidFill>
              </a:defRPr>
            </a:lvl1pPr>
            <a:lvl2pPr marL="457179" indent="0">
              <a:buNone/>
              <a:defRPr sz="5066">
                <a:solidFill>
                  <a:schemeClr val="accent1"/>
                </a:solidFill>
              </a:defRPr>
            </a:lvl2pPr>
            <a:lvl3pPr marL="914359" indent="0">
              <a:buNone/>
              <a:defRPr sz="5066">
                <a:solidFill>
                  <a:schemeClr val="accent1"/>
                </a:solidFill>
              </a:defRPr>
            </a:lvl3pPr>
            <a:lvl4pPr marL="1371538" indent="0">
              <a:buNone/>
              <a:defRPr sz="5066">
                <a:solidFill>
                  <a:schemeClr val="accent1"/>
                </a:solidFill>
              </a:defRPr>
            </a:lvl4pPr>
            <a:lvl5pPr marL="1828718" indent="0">
              <a:buNone/>
              <a:defRPr sz="5066">
                <a:solidFill>
                  <a:schemeClr val="accent1"/>
                </a:solidFill>
              </a:defRPr>
            </a:lvl5pPr>
          </a:lstStyle>
          <a:p>
            <a:pPr lvl="0"/>
            <a:r>
              <a:rPr lang="de-DE" dirty="0"/>
              <a:t>Textformat</a:t>
            </a:r>
            <a:endParaRPr lang="de-CH" dirty="0"/>
          </a:p>
        </p:txBody>
      </p:sp>
      <p:sp>
        <p:nvSpPr>
          <p:cNvPr id="7" name="Textplatzhalter 6">
            <a:extLst>
              <a:ext uri="{FF2B5EF4-FFF2-40B4-BE49-F238E27FC236}">
                <a16:creationId xmlns:a16="http://schemas.microsoft.com/office/drawing/2014/main" id="{0B8478E7-6F52-49F0-9DFC-7B7AAB8FD5F9}"/>
              </a:ext>
            </a:extLst>
          </p:cNvPr>
          <p:cNvSpPr>
            <a:spLocks noGrp="1"/>
          </p:cNvSpPr>
          <p:nvPr>
            <p:ph type="body" sz="quarter" idx="11" hasCustomPrompt="1"/>
          </p:nvPr>
        </p:nvSpPr>
        <p:spPr>
          <a:xfrm>
            <a:off x="5835600" y="1760252"/>
            <a:ext cx="5760000" cy="4210644"/>
          </a:xfrm>
        </p:spPr>
        <p:txBody>
          <a:bodyPr lIns="0" tIns="72000" rIns="0" bIns="0">
            <a:normAutofit/>
          </a:bodyPr>
          <a:lstStyle>
            <a:lvl1pPr marL="0" indent="719967">
              <a:lnSpc>
                <a:spcPts val="2345"/>
              </a:lnSpc>
              <a:spcBef>
                <a:spcPts val="0"/>
              </a:spcBef>
              <a:spcAft>
                <a:spcPts val="586"/>
              </a:spcAft>
              <a:buNone/>
              <a:defRPr sz="2345">
                <a:solidFill>
                  <a:schemeClr val="bg1"/>
                </a:solidFill>
              </a:defRPr>
            </a:lvl1pPr>
            <a:lvl2pPr marL="685769" indent="0">
              <a:lnSpc>
                <a:spcPts val="2880"/>
              </a:lnSpc>
              <a:buNone/>
              <a:defRPr sz="2400">
                <a:solidFill>
                  <a:schemeClr val="bg1"/>
                </a:solidFill>
              </a:defRPr>
            </a:lvl2pPr>
            <a:lvl3pPr marL="1142949" indent="0">
              <a:lnSpc>
                <a:spcPts val="2880"/>
              </a:lnSpc>
              <a:buNone/>
              <a:defRPr sz="2400">
                <a:solidFill>
                  <a:schemeClr val="bg1"/>
                </a:solidFill>
              </a:defRPr>
            </a:lvl3pPr>
            <a:lvl4pPr marL="1600128" indent="0">
              <a:lnSpc>
                <a:spcPts val="2880"/>
              </a:lnSpc>
              <a:buNone/>
              <a:defRPr sz="2400">
                <a:solidFill>
                  <a:schemeClr val="bg1"/>
                </a:solidFill>
              </a:defRPr>
            </a:lvl4pPr>
            <a:lvl5pPr marL="2057307" indent="0">
              <a:lnSpc>
                <a:spcPts val="2880"/>
              </a:lnSpc>
              <a:buNone/>
              <a:defRPr sz="2400">
                <a:solidFill>
                  <a:schemeClr val="bg1"/>
                </a:solidFill>
              </a:defRPr>
            </a:lvl5pPr>
          </a:lstStyle>
          <a:p>
            <a:pPr lvl="0"/>
            <a:r>
              <a:rPr lang="de-CH" dirty="0"/>
              <a:t>Textformat - Erstzeileneinzug</a:t>
            </a:r>
          </a:p>
          <a:p>
            <a:pPr lvl="0"/>
            <a:endParaRPr lang="de-CH" dirty="0"/>
          </a:p>
        </p:txBody>
      </p:sp>
      <p:sp>
        <p:nvSpPr>
          <p:cNvPr id="11" name="Foliennummernplatzhalter 10">
            <a:extLst>
              <a:ext uri="{FF2B5EF4-FFF2-40B4-BE49-F238E27FC236}">
                <a16:creationId xmlns:a16="http://schemas.microsoft.com/office/drawing/2014/main" id="{BF4B5FD1-1827-4D6B-9B7B-92B672CE780D}"/>
              </a:ext>
            </a:extLst>
          </p:cNvPr>
          <p:cNvSpPr>
            <a:spLocks noGrp="1"/>
          </p:cNvSpPr>
          <p:nvPr>
            <p:ph type="sldNum" sz="quarter" idx="14"/>
          </p:nvPr>
        </p:nvSpPr>
        <p:spPr/>
        <p:txBody>
          <a:bodyPr/>
          <a:lstStyle/>
          <a:p>
            <a:fld id="{79010F47-8DA2-4C41-BCA8-3C002502DF7A}" type="slidenum">
              <a:rPr lang="de-CH" smtClean="0"/>
              <a:t>‹#›</a:t>
            </a:fld>
            <a:endParaRPr lang="de-CH"/>
          </a:p>
        </p:txBody>
      </p:sp>
      <p:pic>
        <p:nvPicPr>
          <p:cNvPr id="9" name="Grafik 8">
            <a:extLst>
              <a:ext uri="{FF2B5EF4-FFF2-40B4-BE49-F238E27FC236}">
                <a16:creationId xmlns:a16="http://schemas.microsoft.com/office/drawing/2014/main" id="{D7EAE47F-A4CF-41A4-B40B-20FC980C8B55}"/>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5" name="Textplatzhalter 4">
            <a:extLst>
              <a:ext uri="{FF2B5EF4-FFF2-40B4-BE49-F238E27FC236}">
                <a16:creationId xmlns:a16="http://schemas.microsoft.com/office/drawing/2014/main" id="{D4B4F879-EE2C-42B9-A505-EF68348A074C}"/>
              </a:ext>
            </a:extLst>
          </p:cNvPr>
          <p:cNvSpPr>
            <a:spLocks noGrp="1"/>
          </p:cNvSpPr>
          <p:nvPr>
            <p:ph type="body" sz="quarter" idx="15" hasCustomPrompt="1"/>
          </p:nvPr>
        </p:nvSpPr>
        <p:spPr>
          <a:xfrm>
            <a:off x="295804" y="379832"/>
            <a:ext cx="8184314" cy="520510"/>
          </a:xfrm>
        </p:spPr>
        <p:txBody>
          <a:bodyPr>
            <a:normAutofit/>
          </a:bodyPr>
          <a:lstStyle>
            <a:lvl1pPr marL="0" indent="0">
              <a:buNone/>
              <a:defRPr sz="1954">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Title </a:t>
            </a:r>
            <a:r>
              <a:rPr lang="de-DE" dirty="0" err="1"/>
              <a:t>of</a:t>
            </a:r>
            <a:r>
              <a:rPr lang="de-DE" dirty="0"/>
              <a:t> </a:t>
            </a:r>
            <a:r>
              <a:rPr lang="de-DE" dirty="0" err="1"/>
              <a:t>the</a:t>
            </a:r>
            <a:r>
              <a:rPr lang="de-DE" dirty="0"/>
              <a:t> </a:t>
            </a:r>
            <a:r>
              <a:rPr lang="de-DE" dirty="0" err="1"/>
              <a:t>document</a:t>
            </a:r>
            <a:endParaRPr lang="de-DE" dirty="0"/>
          </a:p>
        </p:txBody>
      </p:sp>
    </p:spTree>
    <p:extLst>
      <p:ext uri="{BB962C8B-B14F-4D97-AF65-F5344CB8AC3E}">
        <p14:creationId xmlns:p14="http://schemas.microsoft.com/office/powerpoint/2010/main" val="50005095"/>
      </p:ext>
    </p:extLst>
  </p:cSld>
  <p:clrMapOvr>
    <a:masterClrMapping/>
  </p:clrMapOvr>
  <p:extLst>
    <p:ext uri="{DCECCB84-F9BA-43D5-87BE-67443E8EF086}">
      <p15:sldGuideLst xmlns:p15="http://schemas.microsoft.com/office/powerpoint/2012/main">
        <p15:guide id="1" orient="horz" pos="238">
          <p15:clr>
            <a:srgbClr val="FBAE40"/>
          </p15:clr>
        </p15:guide>
        <p15:guide id="2" pos="7673">
          <p15:clr>
            <a:srgbClr val="FBAE40"/>
          </p15:clr>
        </p15:guide>
        <p15:guide id="3" pos="1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Slide">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719086CE-107E-4BB4-85AE-F112040433E9}"/>
              </a:ext>
            </a:extLst>
          </p:cNvPr>
          <p:cNvSpPr>
            <a:spLocks noGrp="1"/>
          </p:cNvSpPr>
          <p:nvPr>
            <p:ph type="sldNum" sz="quarter" idx="10"/>
          </p:nvPr>
        </p:nvSpPr>
        <p:spPr/>
        <p:txBody>
          <a:bodyPr/>
          <a:lstStyle/>
          <a:p>
            <a:fld id="{79010F47-8DA2-4C41-BCA8-3C002502DF7A}" type="slidenum">
              <a:rPr lang="de-CH" smtClean="0"/>
              <a:pPr/>
              <a:t>‹#›</a:t>
            </a:fld>
            <a:endParaRPr lang="de-CH"/>
          </a:p>
        </p:txBody>
      </p:sp>
      <p:sp>
        <p:nvSpPr>
          <p:cNvPr id="6" name="Textplatzhalter 5">
            <a:extLst>
              <a:ext uri="{FF2B5EF4-FFF2-40B4-BE49-F238E27FC236}">
                <a16:creationId xmlns:a16="http://schemas.microsoft.com/office/drawing/2014/main" id="{9FCF2593-4098-465A-B3A6-3977EF385931}"/>
              </a:ext>
            </a:extLst>
          </p:cNvPr>
          <p:cNvSpPr>
            <a:spLocks noGrp="1"/>
          </p:cNvSpPr>
          <p:nvPr>
            <p:ph type="body" sz="quarter" idx="11" hasCustomPrompt="1"/>
          </p:nvPr>
        </p:nvSpPr>
        <p:spPr>
          <a:xfrm>
            <a:off x="295804" y="379832"/>
            <a:ext cx="8184314" cy="520510"/>
          </a:xfrm>
        </p:spPr>
        <p:txBody>
          <a:bodyPr>
            <a:normAutofit/>
          </a:bodyPr>
          <a:lstStyle>
            <a:lvl1pPr marL="0" indent="0">
              <a:buNone/>
              <a:defRPr sz="1954">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Title </a:t>
            </a:r>
            <a:r>
              <a:rPr lang="de-DE" dirty="0" err="1"/>
              <a:t>of</a:t>
            </a:r>
            <a:r>
              <a:rPr lang="de-DE" dirty="0"/>
              <a:t> </a:t>
            </a:r>
            <a:r>
              <a:rPr lang="de-DE" dirty="0" err="1"/>
              <a:t>the</a:t>
            </a:r>
            <a:r>
              <a:rPr lang="de-DE" dirty="0"/>
              <a:t> </a:t>
            </a:r>
            <a:r>
              <a:rPr lang="de-DE" dirty="0" err="1"/>
              <a:t>document</a:t>
            </a:r>
            <a:endParaRPr lang="de-DE" dirty="0"/>
          </a:p>
        </p:txBody>
      </p:sp>
      <p:pic>
        <p:nvPicPr>
          <p:cNvPr id="7" name="Grafik 6">
            <a:extLst>
              <a:ext uri="{FF2B5EF4-FFF2-40B4-BE49-F238E27FC236}">
                <a16:creationId xmlns:a16="http://schemas.microsoft.com/office/drawing/2014/main" id="{93B28A62-6343-4DAB-9BE0-D55922B08C7E}"/>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9" name="Textplatzhalter 8">
            <a:extLst>
              <a:ext uri="{FF2B5EF4-FFF2-40B4-BE49-F238E27FC236}">
                <a16:creationId xmlns:a16="http://schemas.microsoft.com/office/drawing/2014/main" id="{BFAABB37-F8D9-4D50-940D-5862AB4DC0BA}"/>
              </a:ext>
            </a:extLst>
          </p:cNvPr>
          <p:cNvSpPr>
            <a:spLocks noGrp="1"/>
          </p:cNvSpPr>
          <p:nvPr>
            <p:ph type="body" sz="quarter" idx="12" hasCustomPrompt="1"/>
          </p:nvPr>
        </p:nvSpPr>
        <p:spPr>
          <a:xfrm>
            <a:off x="1772622" y="2121606"/>
            <a:ext cx="9031938" cy="3442958"/>
          </a:xfrm>
        </p:spPr>
        <p:txBody>
          <a:bodyPr>
            <a:normAutofit/>
          </a:bodyPr>
          <a:lstStyle>
            <a:lvl1pPr marL="0" indent="0">
              <a:buNone/>
              <a:tabLst>
                <a:tab pos="1055052" algn="l"/>
              </a:tabLst>
              <a:defRPr sz="5861" cap="all" baseline="0">
                <a:solidFill>
                  <a:schemeClr val="accent1"/>
                </a:solidFill>
              </a:defRPr>
            </a:lvl1pPr>
            <a:lvl2pPr marL="457179" indent="0">
              <a:buNone/>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CH" dirty="0"/>
              <a:t>1	Chapter</a:t>
            </a:r>
            <a:br>
              <a:rPr lang="de-CH" dirty="0"/>
            </a:br>
            <a:endParaRPr lang="de-CH" dirty="0"/>
          </a:p>
        </p:txBody>
      </p:sp>
    </p:spTree>
    <p:extLst>
      <p:ext uri="{BB962C8B-B14F-4D97-AF65-F5344CB8AC3E}">
        <p14:creationId xmlns:p14="http://schemas.microsoft.com/office/powerpoint/2010/main" val="3491402976"/>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pos="7673">
          <p15:clr>
            <a:srgbClr val="FBAE40"/>
          </p15:clr>
        </p15:guide>
        <p15:guide id="4" orient="horz" pos="23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10" name="Foliennummernplatzhalter 9">
            <a:extLst>
              <a:ext uri="{FF2B5EF4-FFF2-40B4-BE49-F238E27FC236}">
                <a16:creationId xmlns:a16="http://schemas.microsoft.com/office/drawing/2014/main" id="{2D64026F-2526-492B-8BDE-8C1FEB84835F}"/>
              </a:ext>
            </a:extLst>
          </p:cNvPr>
          <p:cNvSpPr>
            <a:spLocks noGrp="1"/>
          </p:cNvSpPr>
          <p:nvPr>
            <p:ph type="sldNum" sz="quarter" idx="14"/>
          </p:nvPr>
        </p:nvSpPr>
        <p:spPr/>
        <p:txBody>
          <a:bodyPr/>
          <a:lstStyle/>
          <a:p>
            <a:fld id="{79010F47-8DA2-4C41-BCA8-3C002502DF7A}" type="slidenum">
              <a:rPr lang="de-CH" smtClean="0"/>
              <a:t>‹#›</a:t>
            </a:fld>
            <a:endParaRPr lang="de-CH"/>
          </a:p>
        </p:txBody>
      </p:sp>
      <p:pic>
        <p:nvPicPr>
          <p:cNvPr id="6" name="Grafik 5">
            <a:extLst>
              <a:ext uri="{FF2B5EF4-FFF2-40B4-BE49-F238E27FC236}">
                <a16:creationId xmlns:a16="http://schemas.microsoft.com/office/drawing/2014/main" id="{B5E320FE-38CE-45F5-8455-BA982FF3E3AA}"/>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74431"/>
            <a:ext cx="2215779" cy="519338"/>
          </a:xfrm>
          <a:prstGeom prst="rect">
            <a:avLst/>
          </a:prstGeom>
        </p:spPr>
      </p:pic>
      <p:sp>
        <p:nvSpPr>
          <p:cNvPr id="4" name="Textplatzhalter 3">
            <a:extLst>
              <a:ext uri="{FF2B5EF4-FFF2-40B4-BE49-F238E27FC236}">
                <a16:creationId xmlns:a16="http://schemas.microsoft.com/office/drawing/2014/main" id="{0B04D301-690C-43CE-9CF8-A9DA562AF2F5}"/>
              </a:ext>
            </a:extLst>
          </p:cNvPr>
          <p:cNvSpPr>
            <a:spLocks noGrp="1"/>
          </p:cNvSpPr>
          <p:nvPr>
            <p:ph type="body" sz="quarter" idx="15" hasCustomPrompt="1"/>
          </p:nvPr>
        </p:nvSpPr>
        <p:spPr>
          <a:xfrm>
            <a:off x="295804" y="379832"/>
            <a:ext cx="8184314" cy="520510"/>
          </a:xfrm>
        </p:spPr>
        <p:txBody>
          <a:bodyPr>
            <a:normAutofit/>
          </a:bodyPr>
          <a:lstStyle>
            <a:lvl1pPr marL="0" indent="0">
              <a:buNone/>
              <a:defRPr sz="1954">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Title </a:t>
            </a:r>
            <a:r>
              <a:rPr lang="de-DE" dirty="0" err="1"/>
              <a:t>of</a:t>
            </a:r>
            <a:r>
              <a:rPr lang="de-DE" dirty="0"/>
              <a:t> </a:t>
            </a:r>
            <a:r>
              <a:rPr lang="de-DE" dirty="0" err="1"/>
              <a:t>the</a:t>
            </a:r>
            <a:r>
              <a:rPr lang="de-DE" dirty="0"/>
              <a:t> </a:t>
            </a:r>
            <a:r>
              <a:rPr lang="de-DE" dirty="0" err="1"/>
              <a:t>document</a:t>
            </a:r>
            <a:endParaRPr lang="de-DE" dirty="0"/>
          </a:p>
        </p:txBody>
      </p:sp>
      <p:sp>
        <p:nvSpPr>
          <p:cNvPr id="9" name="Textplatzhalter 8">
            <a:extLst>
              <a:ext uri="{FF2B5EF4-FFF2-40B4-BE49-F238E27FC236}">
                <a16:creationId xmlns:a16="http://schemas.microsoft.com/office/drawing/2014/main" id="{82A92653-EE25-48C7-87DC-0ACEB0C09695}"/>
              </a:ext>
            </a:extLst>
          </p:cNvPr>
          <p:cNvSpPr>
            <a:spLocks noGrp="1"/>
          </p:cNvSpPr>
          <p:nvPr>
            <p:ph type="body" sz="quarter" idx="16"/>
          </p:nvPr>
        </p:nvSpPr>
        <p:spPr>
          <a:xfrm>
            <a:off x="1772623" y="2023901"/>
            <a:ext cx="8972233" cy="3621309"/>
          </a:xfrm>
        </p:spPr>
        <p:txBody>
          <a:bodyPr>
            <a:normAutofit/>
          </a:bodyPr>
          <a:lstStyle>
            <a:lvl1pPr marL="351684" indent="-351684">
              <a:spcBef>
                <a:spcPts val="586"/>
              </a:spcBef>
              <a:defRPr sz="2345">
                <a:solidFill>
                  <a:schemeClr val="bg1"/>
                </a:solidFill>
              </a:defRPr>
            </a:lvl1pPr>
            <a:lvl2pPr>
              <a:defRPr sz="2735">
                <a:solidFill>
                  <a:schemeClr val="bg1"/>
                </a:solidFill>
              </a:defRPr>
            </a:lvl2pPr>
            <a:lvl3pPr>
              <a:defRPr sz="2345">
                <a:solidFill>
                  <a:schemeClr val="bg1"/>
                </a:solidFill>
              </a:defRPr>
            </a:lvl3pPr>
            <a:lvl4pPr>
              <a:defRPr sz="1954">
                <a:solidFill>
                  <a:schemeClr val="bg1"/>
                </a:solidFill>
              </a:defRPr>
            </a:lvl4pPr>
            <a:lvl5pPr>
              <a:defRPr sz="1954">
                <a:solidFill>
                  <a:schemeClr val="bg1"/>
                </a:solidFill>
              </a:defRPr>
            </a:lvl5pPr>
          </a:lstStyle>
          <a:p>
            <a:pPr lvl="0"/>
            <a:r>
              <a:rPr lang="de-DE" dirty="0"/>
              <a:t>Mastertextformat bearbeiten</a:t>
            </a:r>
          </a:p>
        </p:txBody>
      </p:sp>
    </p:spTree>
    <p:extLst>
      <p:ext uri="{BB962C8B-B14F-4D97-AF65-F5344CB8AC3E}">
        <p14:creationId xmlns:p14="http://schemas.microsoft.com/office/powerpoint/2010/main" val="2044125694"/>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orient="horz" pos="23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itationSlide">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37EBB7D-0C83-48DA-9D55-A2F2B3F56ED7}"/>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7" name="Textplatzhalter 6">
            <a:extLst>
              <a:ext uri="{FF2B5EF4-FFF2-40B4-BE49-F238E27FC236}">
                <a16:creationId xmlns:a16="http://schemas.microsoft.com/office/drawing/2014/main" id="{DD6870FC-8947-4B67-B46A-699F6C7EA619}"/>
              </a:ext>
            </a:extLst>
          </p:cNvPr>
          <p:cNvSpPr>
            <a:spLocks noGrp="1"/>
          </p:cNvSpPr>
          <p:nvPr>
            <p:ph type="body" sz="quarter" idx="13" hasCustomPrompt="1"/>
          </p:nvPr>
        </p:nvSpPr>
        <p:spPr>
          <a:xfrm>
            <a:off x="1773767" y="2200377"/>
            <a:ext cx="9031034" cy="3889612"/>
          </a:xfrm>
        </p:spPr>
        <p:txBody>
          <a:bodyPr lIns="0" tIns="0" rIns="0" bIns="0">
            <a:normAutofit/>
          </a:bodyPr>
          <a:lstStyle>
            <a:lvl1pPr marL="0" indent="0">
              <a:buNone/>
              <a:defRPr sz="3908">
                <a:solidFill>
                  <a:schemeClr val="accent1"/>
                </a:solidFill>
              </a:defRPr>
            </a:lvl1pPr>
            <a:lvl2pPr marL="457179" indent="0">
              <a:buNone/>
              <a:defRPr sz="4266">
                <a:solidFill>
                  <a:schemeClr val="accent1"/>
                </a:solidFill>
              </a:defRPr>
            </a:lvl2pPr>
            <a:lvl3pPr marL="914359" indent="0">
              <a:buNone/>
              <a:defRPr sz="4266">
                <a:solidFill>
                  <a:schemeClr val="accent1"/>
                </a:solidFill>
              </a:defRPr>
            </a:lvl3pPr>
            <a:lvl4pPr marL="1371538" indent="0">
              <a:buNone/>
              <a:defRPr sz="4266">
                <a:solidFill>
                  <a:schemeClr val="accent1"/>
                </a:solidFill>
              </a:defRPr>
            </a:lvl4pPr>
            <a:lvl5pPr marL="1828718" indent="0">
              <a:buNone/>
              <a:defRPr sz="4266">
                <a:solidFill>
                  <a:schemeClr val="accent1"/>
                </a:solidFill>
              </a:defRPr>
            </a:lvl5pPr>
          </a:lstStyle>
          <a:p>
            <a:pPr lvl="0"/>
            <a:r>
              <a:rPr lang="de-DE" dirty="0"/>
              <a:t>Textformat</a:t>
            </a:r>
          </a:p>
        </p:txBody>
      </p:sp>
      <p:sp>
        <p:nvSpPr>
          <p:cNvPr id="10" name="Foliennummernplatzhalter 9">
            <a:extLst>
              <a:ext uri="{FF2B5EF4-FFF2-40B4-BE49-F238E27FC236}">
                <a16:creationId xmlns:a16="http://schemas.microsoft.com/office/drawing/2014/main" id="{EDED0AED-0068-48A6-A4EF-A807E42F4A2F}"/>
              </a:ext>
            </a:extLst>
          </p:cNvPr>
          <p:cNvSpPr>
            <a:spLocks noGrp="1"/>
          </p:cNvSpPr>
          <p:nvPr>
            <p:ph type="sldNum" sz="quarter" idx="16"/>
          </p:nvPr>
        </p:nvSpPr>
        <p:spPr/>
        <p:txBody>
          <a:bodyPr/>
          <a:lstStyle/>
          <a:p>
            <a:fld id="{79010F47-8DA2-4C41-BCA8-3C002502DF7A}" type="slidenum">
              <a:rPr lang="de-CH" smtClean="0"/>
              <a:t>‹#›</a:t>
            </a:fld>
            <a:endParaRPr lang="de-CH"/>
          </a:p>
        </p:txBody>
      </p:sp>
      <p:sp>
        <p:nvSpPr>
          <p:cNvPr id="4" name="Textplatzhalter 3">
            <a:extLst>
              <a:ext uri="{FF2B5EF4-FFF2-40B4-BE49-F238E27FC236}">
                <a16:creationId xmlns:a16="http://schemas.microsoft.com/office/drawing/2014/main" id="{2889B624-F346-4FAB-A799-E05D3CB0784C}"/>
              </a:ext>
            </a:extLst>
          </p:cNvPr>
          <p:cNvSpPr>
            <a:spLocks noGrp="1"/>
          </p:cNvSpPr>
          <p:nvPr>
            <p:ph type="body" sz="quarter" idx="17" hasCustomPrompt="1"/>
          </p:nvPr>
        </p:nvSpPr>
        <p:spPr>
          <a:xfrm>
            <a:off x="295804" y="379832"/>
            <a:ext cx="8184314" cy="520510"/>
          </a:xfrm>
        </p:spPr>
        <p:txBody>
          <a:bodyPr>
            <a:noAutofit/>
          </a:bodyPr>
          <a:lstStyle>
            <a:lvl1pPr marL="0" indent="0">
              <a:buNone/>
              <a:defRPr sz="1954">
                <a:solidFill>
                  <a:schemeClr val="accent1"/>
                </a:solidFill>
              </a:defRPr>
            </a:lvl1pPr>
            <a:lvl2pPr marL="457179" indent="0">
              <a:buNone/>
              <a:defRPr sz="1954"/>
            </a:lvl2pPr>
            <a:lvl3pPr marL="914359" indent="0">
              <a:buNone/>
              <a:defRPr sz="1954"/>
            </a:lvl3pPr>
            <a:lvl4pPr marL="1371538" indent="0">
              <a:buNone/>
              <a:defRPr sz="1954"/>
            </a:lvl4pPr>
            <a:lvl5pPr marL="1828718" indent="0">
              <a:buNone/>
              <a:defRPr sz="1954"/>
            </a:lvl5pPr>
          </a:lstStyle>
          <a:p>
            <a:pPr lvl="0"/>
            <a:r>
              <a:rPr lang="de-DE" dirty="0"/>
              <a:t>Title </a:t>
            </a:r>
            <a:r>
              <a:rPr lang="de-DE" dirty="0" err="1"/>
              <a:t>of</a:t>
            </a:r>
            <a:r>
              <a:rPr lang="de-DE" dirty="0"/>
              <a:t> </a:t>
            </a:r>
            <a:r>
              <a:rPr lang="de-DE" dirty="0" err="1"/>
              <a:t>the</a:t>
            </a:r>
            <a:r>
              <a:rPr lang="de-DE" dirty="0"/>
              <a:t> </a:t>
            </a:r>
            <a:r>
              <a:rPr lang="de-DE" dirty="0" err="1"/>
              <a:t>document</a:t>
            </a:r>
            <a:endParaRPr lang="de-CH" dirty="0"/>
          </a:p>
        </p:txBody>
      </p:sp>
      <p:sp>
        <p:nvSpPr>
          <p:cNvPr id="3" name="Textplatzhalter 2">
            <a:extLst>
              <a:ext uri="{FF2B5EF4-FFF2-40B4-BE49-F238E27FC236}">
                <a16:creationId xmlns:a16="http://schemas.microsoft.com/office/drawing/2014/main" id="{AB518A4C-4616-435B-8B31-D227FB0AED56}"/>
              </a:ext>
            </a:extLst>
          </p:cNvPr>
          <p:cNvSpPr>
            <a:spLocks noGrp="1"/>
          </p:cNvSpPr>
          <p:nvPr>
            <p:ph type="body" sz="quarter" idx="18" hasCustomPrompt="1"/>
          </p:nvPr>
        </p:nvSpPr>
        <p:spPr>
          <a:xfrm>
            <a:off x="1751020" y="1229850"/>
            <a:ext cx="9053780" cy="519545"/>
          </a:xfrm>
        </p:spPr>
        <p:txBody>
          <a:bodyPr lIns="0" tIns="36000" rIns="0" bIns="36000">
            <a:normAutofit/>
          </a:bodyPr>
          <a:lstStyle>
            <a:lvl1pPr marL="0" indent="0">
              <a:buNone/>
              <a:defRPr sz="2345" cap="all" baseline="0">
                <a:solidFill>
                  <a:schemeClr val="accent1"/>
                </a:solidFill>
              </a:defRPr>
            </a:lvl1pPr>
            <a:lvl2pPr marL="457179" indent="0">
              <a:buNone/>
              <a:defRPr>
                <a:solidFill>
                  <a:schemeClr val="accent1"/>
                </a:solidFill>
              </a:defRPr>
            </a:lvl2pPr>
            <a:lvl3pPr marL="914359" indent="0">
              <a:buNone/>
              <a:defRPr>
                <a:solidFill>
                  <a:schemeClr val="accent1"/>
                </a:solidFill>
              </a:defRPr>
            </a:lvl3pPr>
            <a:lvl4pPr marL="1371538" indent="0">
              <a:buNone/>
              <a:defRPr>
                <a:solidFill>
                  <a:schemeClr val="accent1"/>
                </a:solidFill>
              </a:defRPr>
            </a:lvl4pPr>
            <a:lvl5pPr marL="1828718" indent="0">
              <a:buNone/>
              <a:defRPr>
                <a:solidFill>
                  <a:schemeClr val="accent1"/>
                </a:solidFill>
              </a:defRPr>
            </a:lvl5pPr>
          </a:lstStyle>
          <a:p>
            <a:pPr lvl="0"/>
            <a:r>
              <a:rPr lang="de-DE" dirty="0"/>
              <a:t>Key Phrase</a:t>
            </a:r>
            <a:endParaRPr lang="de-CH" dirty="0"/>
          </a:p>
        </p:txBody>
      </p:sp>
    </p:spTree>
    <p:extLst>
      <p:ext uri="{BB962C8B-B14F-4D97-AF65-F5344CB8AC3E}">
        <p14:creationId xmlns:p14="http://schemas.microsoft.com/office/powerpoint/2010/main" val="1824901744"/>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pos="1141">
          <p15:clr>
            <a:srgbClr val="FBAE40"/>
          </p15:clr>
        </p15:guide>
        <p15:guide id="4" pos="767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itationSlide">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37EBB7D-0C83-48DA-9D55-A2F2B3F56ED7}"/>
              </a:ext>
            </a:extLst>
          </p:cNvPr>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9685014" y="365126"/>
            <a:ext cx="2215779" cy="519338"/>
          </a:xfrm>
          <a:prstGeom prst="rect">
            <a:avLst/>
          </a:prstGeom>
        </p:spPr>
      </p:pic>
      <p:sp>
        <p:nvSpPr>
          <p:cNvPr id="7" name="Textplatzhalter 6">
            <a:extLst>
              <a:ext uri="{FF2B5EF4-FFF2-40B4-BE49-F238E27FC236}">
                <a16:creationId xmlns:a16="http://schemas.microsoft.com/office/drawing/2014/main" id="{DD6870FC-8947-4B67-B46A-699F6C7EA619}"/>
              </a:ext>
            </a:extLst>
          </p:cNvPr>
          <p:cNvSpPr>
            <a:spLocks noGrp="1"/>
          </p:cNvSpPr>
          <p:nvPr>
            <p:ph type="body" sz="quarter" idx="13" hasCustomPrompt="1"/>
          </p:nvPr>
        </p:nvSpPr>
        <p:spPr>
          <a:xfrm>
            <a:off x="1773767" y="2200377"/>
            <a:ext cx="9031034" cy="3889612"/>
          </a:xfrm>
        </p:spPr>
        <p:txBody>
          <a:bodyPr lIns="0" tIns="0" rIns="0" bIns="0">
            <a:normAutofit/>
          </a:bodyPr>
          <a:lstStyle>
            <a:lvl1pPr marL="0" indent="0">
              <a:buNone/>
              <a:defRPr sz="3908">
                <a:solidFill>
                  <a:schemeClr val="accent1"/>
                </a:solidFill>
              </a:defRPr>
            </a:lvl1pPr>
            <a:lvl2pPr marL="457179" indent="0">
              <a:buNone/>
              <a:defRPr sz="4266">
                <a:solidFill>
                  <a:schemeClr val="accent1"/>
                </a:solidFill>
              </a:defRPr>
            </a:lvl2pPr>
            <a:lvl3pPr marL="914359" indent="0">
              <a:buNone/>
              <a:defRPr sz="4266">
                <a:solidFill>
                  <a:schemeClr val="accent1"/>
                </a:solidFill>
              </a:defRPr>
            </a:lvl3pPr>
            <a:lvl4pPr marL="1371538" indent="0">
              <a:buNone/>
              <a:defRPr sz="4266">
                <a:solidFill>
                  <a:schemeClr val="accent1"/>
                </a:solidFill>
              </a:defRPr>
            </a:lvl4pPr>
            <a:lvl5pPr marL="1828718" indent="0">
              <a:buNone/>
              <a:defRPr sz="4266">
                <a:solidFill>
                  <a:schemeClr val="accent1"/>
                </a:solidFill>
              </a:defRPr>
            </a:lvl5pPr>
          </a:lstStyle>
          <a:p>
            <a:pPr lvl="0"/>
            <a:r>
              <a:rPr lang="de-DE" dirty="0"/>
              <a:t>Textformat</a:t>
            </a:r>
          </a:p>
        </p:txBody>
      </p:sp>
      <p:sp>
        <p:nvSpPr>
          <p:cNvPr id="10" name="Foliennummernplatzhalter 9">
            <a:extLst>
              <a:ext uri="{FF2B5EF4-FFF2-40B4-BE49-F238E27FC236}">
                <a16:creationId xmlns:a16="http://schemas.microsoft.com/office/drawing/2014/main" id="{EDED0AED-0068-48A6-A4EF-A807E42F4A2F}"/>
              </a:ext>
            </a:extLst>
          </p:cNvPr>
          <p:cNvSpPr>
            <a:spLocks noGrp="1"/>
          </p:cNvSpPr>
          <p:nvPr>
            <p:ph type="sldNum" sz="quarter" idx="16"/>
          </p:nvPr>
        </p:nvSpPr>
        <p:spPr/>
        <p:txBody>
          <a:bodyPr/>
          <a:lstStyle/>
          <a:p>
            <a:fld id="{79010F47-8DA2-4C41-BCA8-3C002502DF7A}" type="slidenum">
              <a:rPr lang="de-CH" smtClean="0"/>
              <a:t>‹#›</a:t>
            </a:fld>
            <a:endParaRPr lang="de-CH"/>
          </a:p>
        </p:txBody>
      </p:sp>
      <p:sp>
        <p:nvSpPr>
          <p:cNvPr id="4" name="Textplatzhalter 3">
            <a:extLst>
              <a:ext uri="{FF2B5EF4-FFF2-40B4-BE49-F238E27FC236}">
                <a16:creationId xmlns:a16="http://schemas.microsoft.com/office/drawing/2014/main" id="{2889B624-F346-4FAB-A799-E05D3CB0784C}"/>
              </a:ext>
            </a:extLst>
          </p:cNvPr>
          <p:cNvSpPr>
            <a:spLocks noGrp="1"/>
          </p:cNvSpPr>
          <p:nvPr>
            <p:ph type="body" sz="quarter" idx="17" hasCustomPrompt="1"/>
          </p:nvPr>
        </p:nvSpPr>
        <p:spPr>
          <a:xfrm>
            <a:off x="295804" y="379832"/>
            <a:ext cx="8184314" cy="520510"/>
          </a:xfrm>
        </p:spPr>
        <p:txBody>
          <a:bodyPr>
            <a:noAutofit/>
          </a:bodyPr>
          <a:lstStyle>
            <a:lvl1pPr marL="0" indent="0">
              <a:buNone/>
              <a:defRPr sz="1954">
                <a:solidFill>
                  <a:schemeClr val="accent1"/>
                </a:solidFill>
              </a:defRPr>
            </a:lvl1pPr>
            <a:lvl2pPr marL="457179" indent="0">
              <a:buNone/>
              <a:defRPr sz="1954"/>
            </a:lvl2pPr>
            <a:lvl3pPr marL="914359" indent="0">
              <a:buNone/>
              <a:defRPr sz="1954"/>
            </a:lvl3pPr>
            <a:lvl4pPr marL="1371538" indent="0">
              <a:buNone/>
              <a:defRPr sz="1954"/>
            </a:lvl4pPr>
            <a:lvl5pPr marL="1828718" indent="0">
              <a:buNone/>
              <a:defRPr sz="1954"/>
            </a:lvl5pPr>
          </a:lstStyle>
          <a:p>
            <a:pPr lvl="0"/>
            <a:r>
              <a:rPr lang="de-DE" dirty="0"/>
              <a:t>Title </a:t>
            </a:r>
            <a:r>
              <a:rPr lang="de-DE" dirty="0" err="1"/>
              <a:t>of</a:t>
            </a:r>
            <a:r>
              <a:rPr lang="de-DE" dirty="0"/>
              <a:t> </a:t>
            </a:r>
            <a:r>
              <a:rPr lang="de-DE" dirty="0" err="1"/>
              <a:t>the</a:t>
            </a:r>
            <a:r>
              <a:rPr lang="de-DE" dirty="0"/>
              <a:t> </a:t>
            </a:r>
            <a:r>
              <a:rPr lang="de-DE" dirty="0" err="1"/>
              <a:t>document</a:t>
            </a:r>
            <a:endParaRPr lang="de-CH" dirty="0"/>
          </a:p>
        </p:txBody>
      </p:sp>
    </p:spTree>
    <p:extLst>
      <p:ext uri="{BB962C8B-B14F-4D97-AF65-F5344CB8AC3E}">
        <p14:creationId xmlns:p14="http://schemas.microsoft.com/office/powerpoint/2010/main" val="13547291"/>
      </p:ext>
    </p:extLst>
  </p:cSld>
  <p:clrMapOvr>
    <a:masterClrMapping/>
  </p:clrMapOvr>
  <p:extLst>
    <p:ext uri="{DCECCB84-F9BA-43D5-87BE-67443E8EF086}">
      <p15:sldGuideLst xmlns:p15="http://schemas.microsoft.com/office/powerpoint/2012/main">
        <p15:guide id="1" orient="horz" pos="2211">
          <p15:clr>
            <a:srgbClr val="FBAE40"/>
          </p15:clr>
        </p15:guide>
        <p15:guide id="2" pos="188">
          <p15:clr>
            <a:srgbClr val="FBAE40"/>
          </p15:clr>
        </p15:guide>
        <p15:guide id="3" pos="1141">
          <p15:clr>
            <a:srgbClr val="FBAE40"/>
          </p15:clr>
        </p15:guide>
        <p15:guide id="4" pos="7673">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elSlide1">
    <p:bg>
      <p:bgPr>
        <a:solidFill>
          <a:schemeClr val="bg2"/>
        </a:solidFill>
        <a:effectLst/>
      </p:bgPr>
    </p:bg>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9360B301-3D17-4251-B525-F38EF32E6BB0}"/>
              </a:ext>
            </a:extLst>
          </p:cNvPr>
          <p:cNvSpPr txBox="1"/>
          <p:nvPr userDrawn="1"/>
        </p:nvSpPr>
        <p:spPr>
          <a:xfrm>
            <a:off x="294363" y="193435"/>
            <a:ext cx="4721402" cy="964709"/>
          </a:xfrm>
          <a:prstGeom prst="rect">
            <a:avLst/>
          </a:prstGeom>
          <a:noFill/>
        </p:spPr>
        <p:txBody>
          <a:bodyPr wrap="square" tIns="71997" rtlCol="0">
            <a:spAutoFit/>
          </a:bodyPr>
          <a:lstStyle/>
          <a:p>
            <a:pPr>
              <a:lnSpc>
                <a:spcPts val="2240"/>
              </a:lnSpc>
            </a:pP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network of the </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marie</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 </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sk</a:t>
            </a:r>
            <a:r>
              <a:rPr lang="en-US" sz="1867" cap="all" baseline="0" dirty="0" err="1">
                <a:solidFill>
                  <a:schemeClr val="accent1"/>
                </a:solidFill>
                <a:effectLst/>
                <a:latin typeface="ArialMT"/>
                <a:ea typeface="Arial" panose="020B0604020202020204" pitchFamily="34" charset="0"/>
                <a:cs typeface="ArialMT"/>
              </a:rPr>
              <a:t>ł</a:t>
            </a:r>
            <a:r>
              <a:rPr lang="en-US" sz="1867" kern="1000" cap="all" baseline="0" dirty="0" err="1">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odowska</a:t>
            </a: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-curie actions</a:t>
            </a:r>
            <a:b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br>
            <a:r>
              <a:rPr lang="en-US" sz="1867" kern="1000" cap="all" baseline="0" dirty="0">
                <a:solidFill>
                  <a:schemeClr val="accent1"/>
                </a:solidFill>
                <a:effectLst/>
                <a:latin typeface="Arial" panose="020B0604020202020204" pitchFamily="34" charset="0"/>
                <a:ea typeface="Arial" panose="020B0604020202020204" pitchFamily="34" charset="0"/>
                <a:cs typeface="Times New Roman" panose="02020603050405020304" pitchFamily="18" charset="0"/>
              </a:rPr>
              <a:t>national contact points</a:t>
            </a:r>
            <a:endParaRPr lang="de-CH" sz="1867" cap="all" baseline="0" dirty="0">
              <a:solidFill>
                <a:schemeClr val="accent1"/>
              </a:solidFill>
            </a:endParaRPr>
          </a:p>
        </p:txBody>
      </p:sp>
      <p:grpSp>
        <p:nvGrpSpPr>
          <p:cNvPr id="9" name="Gruppieren 8">
            <a:extLst>
              <a:ext uri="{FF2B5EF4-FFF2-40B4-BE49-F238E27FC236}">
                <a16:creationId xmlns:a16="http://schemas.microsoft.com/office/drawing/2014/main" id="{6836306F-3908-47F0-89E1-CBFFBABC4ECB}"/>
              </a:ext>
            </a:extLst>
          </p:cNvPr>
          <p:cNvGrpSpPr/>
          <p:nvPr userDrawn="1"/>
        </p:nvGrpSpPr>
        <p:grpSpPr>
          <a:xfrm>
            <a:off x="418757" y="5916971"/>
            <a:ext cx="11411445" cy="642227"/>
            <a:chOff x="-440554" y="17211"/>
            <a:chExt cx="6673870" cy="555785"/>
          </a:xfrm>
        </p:grpSpPr>
        <p:sp>
          <p:nvSpPr>
            <p:cNvPr id="10" name="Rechteck: abgerundete Ecken 9">
              <a:extLst>
                <a:ext uri="{FF2B5EF4-FFF2-40B4-BE49-F238E27FC236}">
                  <a16:creationId xmlns:a16="http://schemas.microsoft.com/office/drawing/2014/main" id="{CADAE6E4-6AA6-47C3-B012-4F22A9724D2C}"/>
                </a:ext>
              </a:extLst>
            </p:cNvPr>
            <p:cNvSpPr/>
            <p:nvPr userDrawn="1"/>
          </p:nvSpPr>
          <p:spPr>
            <a:xfrm>
              <a:off x="-440554" y="17211"/>
              <a:ext cx="6673870" cy="555785"/>
            </a:xfrm>
            <a:prstGeom prst="roundRect">
              <a:avLst>
                <a:gd name="adj" fmla="val 50000"/>
              </a:avLst>
            </a:prstGeom>
            <a:noFill/>
            <a:ln w="762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0" rIns="91440" bIns="0" numCol="1" spcCol="0" rtlCol="0" fromWordArt="0" anchor="ctr" anchorCtr="0" forceAA="0" compatLnSpc="1">
              <a:prstTxWarp prst="textNoShape">
                <a:avLst/>
              </a:prstTxWarp>
              <a:noAutofit/>
            </a:bodyPr>
            <a:lstStyle/>
            <a:p>
              <a:pPr marL="1055052" algn="l">
                <a:lnSpc>
                  <a:spcPts val="1431"/>
                </a:lnSpc>
                <a:spcBef>
                  <a:spcPts val="267"/>
                </a:spcBef>
                <a:spcAft>
                  <a:spcPts val="1067"/>
                </a:spcAft>
                <a:tabLst>
                  <a:tab pos="2208007" algn="l"/>
                </a:tabLst>
              </a:pPr>
              <a:r>
                <a:rPr lang="en-US" sz="1172" kern="1000" spc="0" baseline="0" dirty="0">
                  <a:solidFill>
                    <a:srgbClr val="0000D4"/>
                  </a:solidFill>
                  <a:effectLst/>
                  <a:ea typeface="Arial" panose="020B0604020202020204" pitchFamily="34" charset="0"/>
                  <a:cs typeface="Times New Roman" panose="02020603050405020304" pitchFamily="18" charset="0"/>
                </a:rPr>
                <a:t>MSCA-NET has received funding from the European Union’s Research and </a:t>
              </a:r>
              <a:br>
                <a:rPr lang="en-US" sz="1172" kern="1000" spc="0" baseline="0" dirty="0">
                  <a:solidFill>
                    <a:srgbClr val="0000D4"/>
                  </a:solidFill>
                  <a:effectLst/>
                  <a:ea typeface="Arial" panose="020B0604020202020204" pitchFamily="34" charset="0"/>
                  <a:cs typeface="Times New Roman" panose="02020603050405020304" pitchFamily="18" charset="0"/>
                </a:rPr>
              </a:br>
              <a:r>
                <a:rPr lang="en-US" sz="1172" kern="1000" spc="0" baseline="0" dirty="0">
                  <a:solidFill>
                    <a:srgbClr val="0000D4"/>
                  </a:solidFill>
                  <a:effectLst/>
                  <a:ea typeface="Arial" panose="020B0604020202020204" pitchFamily="34" charset="0"/>
                  <a:cs typeface="Times New Roman" panose="02020603050405020304" pitchFamily="18" charset="0"/>
                </a:rPr>
                <a:t>Innovation Program Horizon Europe under the grant agreement No 101054477</a:t>
              </a:r>
              <a:endParaRPr lang="de-CH" sz="1172" kern="1000" spc="0" baseline="0" dirty="0">
                <a:solidFill>
                  <a:srgbClr val="0000D4"/>
                </a:solidFill>
                <a:effectLst/>
                <a:ea typeface="Arial" panose="020B0604020202020204" pitchFamily="34" charset="0"/>
                <a:cs typeface="Times New Roman" panose="02020603050405020304" pitchFamily="18" charset="0"/>
              </a:endParaRPr>
            </a:p>
          </p:txBody>
        </p:sp>
        <p:pic>
          <p:nvPicPr>
            <p:cNvPr id="11" name="Grafik 10" descr="Ein Bild, das Blume, Pflanze, Sonnenblume enthält.&#10;&#10;Automatisch generierte Beschreibung">
              <a:extLst>
                <a:ext uri="{FF2B5EF4-FFF2-40B4-BE49-F238E27FC236}">
                  <a16:creationId xmlns:a16="http://schemas.microsoft.com/office/drawing/2014/main" id="{AD3992B9-00E8-4EF9-8257-C7404310A8F2}"/>
                </a:ext>
              </a:extLst>
            </p:cNvPr>
            <p:cNvPicPr preferRelativeResize="0">
              <a:picLocks/>
            </p:cNvPicPr>
            <p:nvPr userDrawn="1"/>
          </p:nvPicPr>
          <p:blipFill>
            <a:blip r:embed="rId4" cstate="print">
              <a:extLst>
                <a:ext uri="{28A0092B-C50C-407E-A947-70E740481C1C}">
                  <a14:useLocalDpi xmlns:a14="http://schemas.microsoft.com/office/drawing/2010/main" val="0"/>
                </a:ext>
              </a:extLst>
            </a:blip>
            <a:stretch>
              <a:fillRect/>
            </a:stretch>
          </p:blipFill>
          <p:spPr>
            <a:xfrm>
              <a:off x="-213988" y="152479"/>
              <a:ext cx="309405" cy="284514"/>
            </a:xfrm>
            <a:prstGeom prst="rect">
              <a:avLst/>
            </a:prstGeom>
            <a:ln w="7620">
              <a:solidFill>
                <a:schemeClr val="accent1"/>
              </a:solidFill>
            </a:ln>
          </p:spPr>
        </p:pic>
      </p:grpSp>
      <p:pic>
        <p:nvPicPr>
          <p:cNvPr id="4" name="MSCA-NET_NEU">
            <a:hlinkClick r:id="" action="ppaction://media"/>
            <a:extLst>
              <a:ext uri="{FF2B5EF4-FFF2-40B4-BE49-F238E27FC236}">
                <a16:creationId xmlns:a16="http://schemas.microsoft.com/office/drawing/2014/main" id="{861DFD8C-724F-43EE-A505-7A0E210C7140}"/>
              </a:ext>
            </a:extLst>
          </p:cNvPr>
          <p:cNvPicPr>
            <a:picLocks/>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8666381" y="185383"/>
            <a:ext cx="3270912" cy="984749"/>
          </a:xfrm>
          <a:prstGeom prst="rect">
            <a:avLst/>
          </a:prstGeom>
        </p:spPr>
      </p:pic>
    </p:spTree>
    <p:extLst>
      <p:ext uri="{BB962C8B-B14F-4D97-AF65-F5344CB8AC3E}">
        <p14:creationId xmlns:p14="http://schemas.microsoft.com/office/powerpoint/2010/main" val="33991887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extLst>
    <p:ext uri="{DCECCB84-F9BA-43D5-87BE-67443E8EF086}">
      <p15:sldGuideLst xmlns:p15="http://schemas.microsoft.com/office/powerpoint/2012/main">
        <p15:guide id="1" orient="horz" pos="2211">
          <p15:clr>
            <a:srgbClr val="FBAE40"/>
          </p15:clr>
        </p15:guide>
        <p15:guide id="2" pos="7675">
          <p15:clr>
            <a:srgbClr val="FBAE40"/>
          </p15:clr>
        </p15:guide>
        <p15:guide id="3" pos="18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a:xfrm>
            <a:off x="609600" y="6356350"/>
            <a:ext cx="2844800" cy="365125"/>
          </a:xfrm>
          <a:prstGeom prst="rect">
            <a:avLst/>
          </a:prstGeom>
        </p:spPr>
        <p:txBody>
          <a:bodyPr/>
          <a:lstStyle/>
          <a:p>
            <a:fld id="{36AD44A0-81C1-46B5-A229-58D0B9DDA84A}" type="datetime1">
              <a:rPr lang="sl-SI" smtClean="0">
                <a:solidFill>
                  <a:prstClr val="black">
                    <a:tint val="75000"/>
                  </a:prstClr>
                </a:solidFill>
              </a:rPr>
              <a:t>22. 04. 2026</a:t>
            </a:fld>
            <a:endParaRPr lang="pl-PL">
              <a:solidFill>
                <a:prstClr val="black">
                  <a:tint val="75000"/>
                </a:prstClr>
              </a:solidFill>
            </a:endParaRPr>
          </a:p>
        </p:txBody>
      </p:sp>
      <p:sp>
        <p:nvSpPr>
          <p:cNvPr id="4" name="Symbol zastępczy stopki 3"/>
          <p:cNvSpPr>
            <a:spLocks noGrp="1"/>
          </p:cNvSpPr>
          <p:nvPr>
            <p:ph type="ftr" sz="quarter" idx="11"/>
          </p:nvPr>
        </p:nvSpPr>
        <p:spPr>
          <a:xfrm>
            <a:off x="4165600" y="6356350"/>
            <a:ext cx="3860800" cy="365125"/>
          </a:xfrm>
          <a:prstGeom prst="rect">
            <a:avLst/>
          </a:prstGeom>
        </p:spPr>
        <p:txBody>
          <a:bodyPr/>
          <a:lstStyle/>
          <a:p>
            <a:r>
              <a:rPr lang="pl-PL">
                <a:solidFill>
                  <a:prstClr val="black">
                    <a:tint val="75000"/>
                  </a:prstClr>
                </a:solidFill>
              </a:rPr>
              <a:t>Sorcan, MSCA NCP; IJS, 17 April 2023</a:t>
            </a:r>
          </a:p>
        </p:txBody>
      </p:sp>
      <p:sp>
        <p:nvSpPr>
          <p:cNvPr id="5" name="Symbol zastępczy numeru slajdu 4"/>
          <p:cNvSpPr>
            <a:spLocks noGrp="1"/>
          </p:cNvSpPr>
          <p:nvPr>
            <p:ph type="sldNum" sz="quarter" idx="12"/>
          </p:nvPr>
        </p:nvSpPr>
        <p:spPr/>
        <p:txBody>
          <a:bodyPr/>
          <a:lstStyle/>
          <a:p>
            <a:fld id="{083241B9-62AA-4543-A2B2-2EDBC0420E69}"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13483852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4417" y="404665"/>
            <a:ext cx="10972800" cy="936625"/>
          </a:xfrm>
        </p:spPr>
        <p:txBody>
          <a:bodyPr/>
          <a:lstStyle>
            <a:lvl1pPr>
              <a:defRPr sz="2800">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5" name="Rectangle 4"/>
          <p:cNvSpPr>
            <a:spLocks noGrp="1" noChangeArrowheads="1"/>
          </p:cNvSpPr>
          <p:nvPr>
            <p:ph type="dt" sz="half" idx="10"/>
          </p:nvPr>
        </p:nvSpPr>
        <p:spPr>
          <a:xfrm>
            <a:off x="8769351" y="116633"/>
            <a:ext cx="2844800" cy="476250"/>
          </a:xfrm>
        </p:spPr>
        <p:txBody>
          <a:bodyPr/>
          <a:lstStyle>
            <a:lvl1pPr>
              <a:defRPr sz="1200"/>
            </a:lvl1pPr>
          </a:lstStyle>
          <a:p>
            <a:pPr>
              <a:defRPr/>
            </a:pPr>
            <a:fld id="{E7E274C6-F54A-49C4-A90C-571E807BE770}" type="datetime1">
              <a:rPr lang="sl-SI" smtClean="0">
                <a:solidFill>
                  <a:srgbClr val="000000"/>
                </a:solidFill>
              </a:rPr>
              <a:t>22. 04. 2026</a:t>
            </a:fld>
            <a:endParaRPr lang="en-GB" dirty="0">
              <a:solidFill>
                <a:srgbClr val="000000"/>
              </a:solidFill>
            </a:endParaRPr>
          </a:p>
        </p:txBody>
      </p:sp>
      <p:sp>
        <p:nvSpPr>
          <p:cNvPr id="6" name="Rectangle 5"/>
          <p:cNvSpPr>
            <a:spLocks noGrp="1" noChangeArrowheads="1"/>
          </p:cNvSpPr>
          <p:nvPr>
            <p:ph type="ftr" sz="quarter" idx="11"/>
          </p:nvPr>
        </p:nvSpPr>
        <p:spPr>
          <a:xfrm>
            <a:off x="4165600" y="6337126"/>
            <a:ext cx="3860800" cy="476250"/>
          </a:xfrm>
        </p:spPr>
        <p:txBody>
          <a:bodyPr/>
          <a:lstStyle>
            <a:lvl1pPr>
              <a:defRPr/>
            </a:lvl1pPr>
          </a:lstStyle>
          <a:p>
            <a:pPr>
              <a:defRPr/>
            </a:pPr>
            <a:r>
              <a:rPr lang="sl-SI">
                <a:solidFill>
                  <a:srgbClr val="000000"/>
                </a:solidFill>
              </a:rPr>
              <a:t>Sorcan, MSCA NCP; IJS, 17 April 2023</a:t>
            </a:r>
            <a:endParaRPr dirty="0">
              <a:solidFill>
                <a:srgbClr val="000000"/>
              </a:solidFill>
            </a:endParaRPr>
          </a:p>
        </p:txBody>
      </p:sp>
      <p:sp>
        <p:nvSpPr>
          <p:cNvPr id="7" name="Rectangle 6"/>
          <p:cNvSpPr>
            <a:spLocks noGrp="1" noChangeArrowheads="1"/>
          </p:cNvSpPr>
          <p:nvPr>
            <p:ph type="sldNum" sz="quarter" idx="12"/>
          </p:nvPr>
        </p:nvSpPr>
        <p:spPr>
          <a:xfrm>
            <a:off x="623392" y="6297439"/>
            <a:ext cx="2844800" cy="476250"/>
          </a:xfrm>
        </p:spPr>
        <p:txBody>
          <a:bodyPr/>
          <a:lstStyle>
            <a:lvl1pPr algn="l">
              <a:defRPr/>
            </a:lvl1pPr>
          </a:lstStyle>
          <a:p>
            <a:pPr>
              <a:defRPr/>
            </a:pPr>
            <a:fld id="{37EC8A20-BA03-4FF7-8742-03D8AD4CA4F4}" type="slidenum">
              <a:rPr lang="en-GB" smtClean="0">
                <a:solidFill>
                  <a:srgbClr val="000000"/>
                </a:solidFill>
              </a:rPr>
              <a:pPr>
                <a:defRPr/>
              </a:pPr>
              <a:t>‹#›</a:t>
            </a:fld>
            <a:endParaRPr lang="en-GB" dirty="0">
              <a:solidFill>
                <a:srgbClr val="000000"/>
              </a:solidFill>
            </a:endParaRPr>
          </a:p>
        </p:txBody>
      </p:sp>
      <p:sp>
        <p:nvSpPr>
          <p:cNvPr id="9" name="Content Placeholder 2"/>
          <p:cNvSpPr>
            <a:spLocks noGrp="1"/>
          </p:cNvSpPr>
          <p:nvPr>
            <p:ph idx="1"/>
          </p:nvPr>
        </p:nvSpPr>
        <p:spPr>
          <a:xfrm>
            <a:off x="609600" y="1562141"/>
            <a:ext cx="10972800" cy="4702978"/>
          </a:xfrm>
        </p:spPr>
        <p:txBody>
          <a:bodyPr/>
          <a:lstStyle>
            <a:lvl1pPr marL="342884" indent="-342884">
              <a:buClr>
                <a:srgbClr val="0F5494"/>
              </a:buClr>
              <a:buFont typeface="Arial" pitchFamily="34" charset="0"/>
              <a:buChar char="•"/>
              <a:defRPr i="0">
                <a:latin typeface="Arial" panose="020B0604020202020204" pitchFamily="34" charset="0"/>
                <a:cs typeface="Arial" panose="020B0604020202020204" pitchFamily="34" charset="0"/>
              </a:defRPr>
            </a:lvl1pPr>
            <a:lvl2pPr marL="742917" indent="-285737">
              <a:buClr>
                <a:srgbClr val="0F5494"/>
              </a:buClr>
              <a:buFont typeface="Wingdings" panose="05000000000000000000" pitchFamily="2" charset="2"/>
              <a:buChar char="Ø"/>
              <a:defRPr sz="2000">
                <a:latin typeface="Arial" panose="020B0604020202020204" pitchFamily="34" charset="0"/>
                <a:cs typeface="Arial" panose="020B0604020202020204" pitchFamily="34" charset="0"/>
              </a:defRPr>
            </a:lvl2pPr>
            <a:lvl3pPr marL="1257243" indent="-342884">
              <a:buFont typeface="Arial" panose="020B0604020202020204" pitchFamily="34" charset="0"/>
              <a:buChar char="•"/>
              <a:defRPr sz="2000">
                <a:latin typeface="Arial" panose="020B0604020202020204" pitchFamily="34" charset="0"/>
                <a:cs typeface="Arial" panose="020B0604020202020204" pitchFamily="34" charset="0"/>
              </a:defRPr>
            </a:lvl3pPr>
          </a:lstStyle>
          <a:p>
            <a:pPr lvl="0"/>
            <a:r>
              <a:rPr lang="en-US" dirty="0"/>
              <a:t>Click to edit Master text styles</a:t>
            </a:r>
          </a:p>
          <a:p>
            <a:pPr lvl="1"/>
            <a:r>
              <a:rPr lang="en-US" dirty="0"/>
              <a:t>Second level</a:t>
            </a:r>
          </a:p>
          <a:p>
            <a:pPr lvl="2"/>
            <a:r>
              <a:rPr lang="en-US" dirty="0"/>
              <a:t>Third level</a:t>
            </a:r>
          </a:p>
        </p:txBody>
      </p:sp>
      <p:pic>
        <p:nvPicPr>
          <p:cNvPr id="8" name="Picture 17"/>
          <p:cNvPicPr>
            <a:picLocks noChangeAspect="1" noChangeArrowheads="1"/>
          </p:cNvPicPr>
          <p:nvPr userDrawn="1"/>
        </p:nvPicPr>
        <p:blipFill>
          <a:blip r:embed="rId2" cstate="print"/>
          <a:srcRect/>
          <a:stretch>
            <a:fillRect/>
          </a:stretch>
        </p:blipFill>
        <p:spPr bwMode="auto">
          <a:xfrm>
            <a:off x="9264354" y="6121421"/>
            <a:ext cx="2687868" cy="536432"/>
          </a:xfrm>
          <a:prstGeom prst="rect">
            <a:avLst/>
          </a:prstGeom>
          <a:noFill/>
          <a:ln w="9525">
            <a:noFill/>
            <a:miter lim="800000"/>
            <a:headEnd/>
            <a:tailEnd/>
          </a:ln>
        </p:spPr>
      </p:pic>
    </p:spTree>
    <p:extLst>
      <p:ext uri="{BB962C8B-B14F-4D97-AF65-F5344CB8AC3E}">
        <p14:creationId xmlns:p14="http://schemas.microsoft.com/office/powerpoint/2010/main" val="1742398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sl-SI"/>
              <a:t>Kliknite, če želite urediti slog naslova matrice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567304E0-82EF-42F9-B1C4-3C562A1DE7EF}" type="datetime1">
              <a:rPr lang="sl-SI" smtClean="0"/>
              <a:t>22. 04. 2026</a:t>
            </a:fld>
            <a:endParaRPr lang="sl-SI"/>
          </a:p>
        </p:txBody>
      </p:sp>
      <p:sp>
        <p:nvSpPr>
          <p:cNvPr id="5" name="Footer Placeholder 4"/>
          <p:cNvSpPr>
            <a:spLocks noGrp="1"/>
          </p:cNvSpPr>
          <p:nvPr>
            <p:ph type="ftr" sz="quarter" idx="11"/>
          </p:nvPr>
        </p:nvSpPr>
        <p:spPr/>
        <p:txBody>
          <a:bodyPr/>
          <a:lstStyle/>
          <a:p>
            <a:r>
              <a:rPr lang="sl-SI"/>
              <a:t>Sorcan, MSCA NCP; IJS, 17 April 2023</a:t>
            </a:r>
          </a:p>
        </p:txBody>
      </p:sp>
      <p:sp>
        <p:nvSpPr>
          <p:cNvPr id="6" name="Slide Number Placeholder 5"/>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2081207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1122363"/>
            <a:ext cx="9144000" cy="2387600"/>
          </a:xfrm>
        </p:spPr>
        <p:txBody>
          <a:bodyPr anchor="b"/>
          <a:lstStyle>
            <a:lvl1pPr algn="ctr">
              <a:defRPr sz="6000"/>
            </a:lvl1pPr>
          </a:lstStyle>
          <a:p>
            <a:r>
              <a:rPr lang="sl-SI"/>
              <a:t>Uredite slog naslova matrice</a:t>
            </a:r>
            <a:endParaRPr lang="en-GB"/>
          </a:p>
        </p:txBody>
      </p:sp>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Uredite slog podnaslova matrice</a:t>
            </a:r>
            <a:endParaRPr lang="en-GB"/>
          </a:p>
        </p:txBody>
      </p:sp>
      <p:sp>
        <p:nvSpPr>
          <p:cNvPr id="4" name="Označba mesta datuma 3"/>
          <p:cNvSpPr>
            <a:spLocks noGrp="1"/>
          </p:cNvSpPr>
          <p:nvPr>
            <p:ph type="dt" sz="half" idx="10"/>
          </p:nvPr>
        </p:nvSpPr>
        <p:spPr/>
        <p:txBody>
          <a:bodyPr/>
          <a:lstStyle/>
          <a:p>
            <a:fld id="{150D4D4B-3317-4D9B-AD55-397AD23D0D38}"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228923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vsebine 2"/>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10"/>
          </p:nvPr>
        </p:nvSpPr>
        <p:spPr/>
        <p:txBody>
          <a:bodyPr/>
          <a:lstStyle/>
          <a:p>
            <a:fld id="{0E77622A-079C-4869-82C5-F4337D58B406}"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271717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sl-SI"/>
              <a:t>Uredite slog naslova matrice</a:t>
            </a:r>
            <a:endParaRPr lang="en-GB"/>
          </a:p>
        </p:txBody>
      </p:sp>
      <p:sp>
        <p:nvSpPr>
          <p:cNvPr id="3" name="Označba mesta besedil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a:t>Uredite sloge besedila matrice</a:t>
            </a:r>
          </a:p>
        </p:txBody>
      </p:sp>
      <p:sp>
        <p:nvSpPr>
          <p:cNvPr id="4" name="Označba mesta datuma 3"/>
          <p:cNvSpPr>
            <a:spLocks noGrp="1"/>
          </p:cNvSpPr>
          <p:nvPr>
            <p:ph type="dt" sz="half" idx="10"/>
          </p:nvPr>
        </p:nvSpPr>
        <p:spPr/>
        <p:txBody>
          <a:bodyPr/>
          <a:lstStyle/>
          <a:p>
            <a:fld id="{288E96B5-2750-40E8-9281-DAA80A5F01C4}"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81007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vsebine 2"/>
          <p:cNvSpPr>
            <a:spLocks noGrp="1"/>
          </p:cNvSpPr>
          <p:nvPr>
            <p:ph sz="half" idx="1"/>
          </p:nvPr>
        </p:nvSpPr>
        <p:spPr>
          <a:xfrm>
            <a:off x="838200" y="1825625"/>
            <a:ext cx="5181600" cy="435133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vsebine 3"/>
          <p:cNvSpPr>
            <a:spLocks noGrp="1"/>
          </p:cNvSpPr>
          <p:nvPr>
            <p:ph sz="half" idx="2"/>
          </p:nvPr>
        </p:nvSpPr>
        <p:spPr>
          <a:xfrm>
            <a:off x="6172200" y="1825625"/>
            <a:ext cx="5181600" cy="435133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5" name="Označba mesta datuma 4"/>
          <p:cNvSpPr>
            <a:spLocks noGrp="1"/>
          </p:cNvSpPr>
          <p:nvPr>
            <p:ph type="dt" sz="half" idx="10"/>
          </p:nvPr>
        </p:nvSpPr>
        <p:spPr/>
        <p:txBody>
          <a:bodyPr/>
          <a:lstStyle/>
          <a:p>
            <a:fld id="{0F546361-8044-46EA-911A-C40276C2A4A5}" type="datetime1">
              <a:rPr lang="sl-SI" smtClean="0">
                <a:solidFill>
                  <a:prstClr val="black">
                    <a:tint val="75000"/>
                  </a:prstClr>
                </a:solidFill>
              </a:rPr>
              <a:t>22. 04. 2026</a:t>
            </a:fld>
            <a:endParaRPr lang="en-GB">
              <a:solidFill>
                <a:prstClr val="black">
                  <a:tint val="75000"/>
                </a:prstClr>
              </a:solidFill>
            </a:endParaRPr>
          </a:p>
        </p:txBody>
      </p:sp>
      <p:sp>
        <p:nvSpPr>
          <p:cNvPr id="6" name="Označba mesta noge 5"/>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7" name="Označba mesta številke diapozitiva 6"/>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323064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sl-SI"/>
              <a:t>Uredite slog naslova matrice</a:t>
            </a:r>
            <a:endParaRPr lang="en-GB"/>
          </a:p>
        </p:txBody>
      </p:sp>
      <p:sp>
        <p:nvSpPr>
          <p:cNvPr id="3" name="Označba mesta besedil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Označba mesta vsebine 3"/>
          <p:cNvSpPr>
            <a:spLocks noGrp="1"/>
          </p:cNvSpPr>
          <p:nvPr>
            <p:ph sz="half" idx="2"/>
          </p:nvPr>
        </p:nvSpPr>
        <p:spPr>
          <a:xfrm>
            <a:off x="839788" y="2505075"/>
            <a:ext cx="5157787" cy="368458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5" name="Označba mesta besedil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Označba mesta vsebine 5"/>
          <p:cNvSpPr>
            <a:spLocks noGrp="1"/>
          </p:cNvSpPr>
          <p:nvPr>
            <p:ph sz="quarter" idx="4"/>
          </p:nvPr>
        </p:nvSpPr>
        <p:spPr>
          <a:xfrm>
            <a:off x="6172200" y="2505075"/>
            <a:ext cx="5183188" cy="368458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7" name="Označba mesta datuma 6"/>
          <p:cNvSpPr>
            <a:spLocks noGrp="1"/>
          </p:cNvSpPr>
          <p:nvPr>
            <p:ph type="dt" sz="half" idx="10"/>
          </p:nvPr>
        </p:nvSpPr>
        <p:spPr/>
        <p:txBody>
          <a:bodyPr/>
          <a:lstStyle/>
          <a:p>
            <a:fld id="{0217F797-DC14-4A73-8182-854354C1FDFA}" type="datetime1">
              <a:rPr lang="sl-SI" smtClean="0">
                <a:solidFill>
                  <a:prstClr val="black">
                    <a:tint val="75000"/>
                  </a:prstClr>
                </a:solidFill>
              </a:rPr>
              <a:t>22. 04. 2026</a:t>
            </a:fld>
            <a:endParaRPr lang="en-GB">
              <a:solidFill>
                <a:prstClr val="black">
                  <a:tint val="75000"/>
                </a:prstClr>
              </a:solidFill>
            </a:endParaRPr>
          </a:p>
        </p:txBody>
      </p:sp>
      <p:sp>
        <p:nvSpPr>
          <p:cNvPr id="8" name="Označba mesta noge 7"/>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9" name="Označba mesta številke diapozitiva 8"/>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5517672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datuma 2"/>
          <p:cNvSpPr>
            <a:spLocks noGrp="1"/>
          </p:cNvSpPr>
          <p:nvPr>
            <p:ph type="dt" sz="half" idx="10"/>
          </p:nvPr>
        </p:nvSpPr>
        <p:spPr/>
        <p:txBody>
          <a:bodyPr/>
          <a:lstStyle/>
          <a:p>
            <a:fld id="{9A662BDF-C40B-433C-998E-86DAD1AC1A3E}" type="datetime1">
              <a:rPr lang="sl-SI" smtClean="0">
                <a:solidFill>
                  <a:prstClr val="black">
                    <a:tint val="75000"/>
                  </a:prstClr>
                </a:solidFill>
              </a:rPr>
              <a:t>22. 04. 2026</a:t>
            </a:fld>
            <a:endParaRPr lang="en-GB">
              <a:solidFill>
                <a:prstClr val="black">
                  <a:tint val="75000"/>
                </a:prstClr>
              </a:solidFill>
            </a:endParaRPr>
          </a:p>
        </p:txBody>
      </p:sp>
      <p:sp>
        <p:nvSpPr>
          <p:cNvPr id="4" name="Označba mesta noge 3"/>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5" name="Označba mesta številke diapozitiva 4"/>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73757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p:cNvSpPr>
            <a:spLocks noGrp="1"/>
          </p:cNvSpPr>
          <p:nvPr>
            <p:ph type="dt" sz="half" idx="10"/>
          </p:nvPr>
        </p:nvSpPr>
        <p:spPr/>
        <p:txBody>
          <a:bodyPr/>
          <a:lstStyle/>
          <a:p>
            <a:fld id="{2E4EEDBF-4144-4769-B895-2DDB61C1E5B8}" type="datetime1">
              <a:rPr lang="sl-SI" smtClean="0">
                <a:solidFill>
                  <a:prstClr val="black">
                    <a:tint val="75000"/>
                  </a:prstClr>
                </a:solidFill>
              </a:rPr>
              <a:t>22. 04. 2026</a:t>
            </a:fld>
            <a:endParaRPr lang="en-GB">
              <a:solidFill>
                <a:prstClr val="black">
                  <a:tint val="75000"/>
                </a:prstClr>
              </a:solidFill>
            </a:endParaRPr>
          </a:p>
        </p:txBody>
      </p:sp>
      <p:sp>
        <p:nvSpPr>
          <p:cNvPr id="3" name="Označba mesta noge 2"/>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4" name="Označba mesta številke diapozitiva 3"/>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875779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sl-SI"/>
              <a:t>Uredite slog naslova matrice</a:t>
            </a:r>
            <a:endParaRPr lang="en-GB"/>
          </a:p>
        </p:txBody>
      </p:sp>
      <p:sp>
        <p:nvSpPr>
          <p:cNvPr id="3" name="Označba mesta vsebin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besedil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Uredite sloge besedila matrice</a:t>
            </a:r>
          </a:p>
        </p:txBody>
      </p:sp>
      <p:sp>
        <p:nvSpPr>
          <p:cNvPr id="5" name="Označba mesta datuma 4"/>
          <p:cNvSpPr>
            <a:spLocks noGrp="1"/>
          </p:cNvSpPr>
          <p:nvPr>
            <p:ph type="dt" sz="half" idx="10"/>
          </p:nvPr>
        </p:nvSpPr>
        <p:spPr/>
        <p:txBody>
          <a:bodyPr/>
          <a:lstStyle/>
          <a:p>
            <a:fld id="{3422EA94-022F-4303-A0EA-C937BB4F8EB9}" type="datetime1">
              <a:rPr lang="sl-SI" smtClean="0">
                <a:solidFill>
                  <a:prstClr val="black">
                    <a:tint val="75000"/>
                  </a:prstClr>
                </a:solidFill>
              </a:rPr>
              <a:t>22. 04. 2026</a:t>
            </a:fld>
            <a:endParaRPr lang="en-GB">
              <a:solidFill>
                <a:prstClr val="black">
                  <a:tint val="75000"/>
                </a:prstClr>
              </a:solidFill>
            </a:endParaRPr>
          </a:p>
        </p:txBody>
      </p:sp>
      <p:sp>
        <p:nvSpPr>
          <p:cNvPr id="6" name="Označba mesta noge 5"/>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7" name="Označba mesta številke diapozitiva 6"/>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563858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sl-SI"/>
              <a:t>Uredite slog naslova matrice</a:t>
            </a:r>
            <a:endParaRPr lang="en-GB"/>
          </a:p>
        </p:txBody>
      </p:sp>
      <p:sp>
        <p:nvSpPr>
          <p:cNvPr id="3" name="Označba mesta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Označba mesta besedil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Uredite sloge besedila matrice</a:t>
            </a:r>
          </a:p>
        </p:txBody>
      </p:sp>
      <p:sp>
        <p:nvSpPr>
          <p:cNvPr id="5" name="Označba mesta datuma 4"/>
          <p:cNvSpPr>
            <a:spLocks noGrp="1"/>
          </p:cNvSpPr>
          <p:nvPr>
            <p:ph type="dt" sz="half" idx="10"/>
          </p:nvPr>
        </p:nvSpPr>
        <p:spPr/>
        <p:txBody>
          <a:bodyPr/>
          <a:lstStyle/>
          <a:p>
            <a:fld id="{F64BD3F1-2699-4252-B3F7-0EB389949301}" type="datetime1">
              <a:rPr lang="sl-SI" smtClean="0">
                <a:solidFill>
                  <a:prstClr val="black">
                    <a:tint val="75000"/>
                  </a:prstClr>
                </a:solidFill>
              </a:rPr>
              <a:t>22. 04. 2026</a:t>
            </a:fld>
            <a:endParaRPr lang="en-GB">
              <a:solidFill>
                <a:prstClr val="black">
                  <a:tint val="75000"/>
                </a:prstClr>
              </a:solidFill>
            </a:endParaRPr>
          </a:p>
        </p:txBody>
      </p:sp>
      <p:sp>
        <p:nvSpPr>
          <p:cNvPr id="6" name="Označba mesta noge 5"/>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7" name="Označba mesta številke diapozitiva 6"/>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872395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endParaRPr lang="en-GB"/>
          </a:p>
        </p:txBody>
      </p:sp>
      <p:sp>
        <p:nvSpPr>
          <p:cNvPr id="3" name="Označba mesta navpičnega besedila 2"/>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10"/>
          </p:nvPr>
        </p:nvSpPr>
        <p:spPr/>
        <p:txBody>
          <a:bodyPr/>
          <a:lstStyle/>
          <a:p>
            <a:fld id="{F5967180-3ACD-4D1D-828F-88B3A746763C}"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307046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Date Placeholder 4"/>
          <p:cNvSpPr>
            <a:spLocks noGrp="1"/>
          </p:cNvSpPr>
          <p:nvPr>
            <p:ph type="dt" sz="half" idx="10"/>
          </p:nvPr>
        </p:nvSpPr>
        <p:spPr/>
        <p:txBody>
          <a:bodyPr/>
          <a:lstStyle/>
          <a:p>
            <a:fld id="{FC41E707-3C55-43BB-A387-DB98E48BE0D1}" type="datetime1">
              <a:rPr lang="sl-SI" smtClean="0"/>
              <a:t>22. 04. 2026</a:t>
            </a:fld>
            <a:endParaRPr lang="sl-SI"/>
          </a:p>
        </p:txBody>
      </p:sp>
      <p:sp>
        <p:nvSpPr>
          <p:cNvPr id="6" name="Footer Placeholder 5"/>
          <p:cNvSpPr>
            <a:spLocks noGrp="1"/>
          </p:cNvSpPr>
          <p:nvPr>
            <p:ph type="ftr" sz="quarter" idx="11"/>
          </p:nvPr>
        </p:nvSpPr>
        <p:spPr/>
        <p:txBody>
          <a:bodyPr/>
          <a:lstStyle/>
          <a:p>
            <a:r>
              <a:rPr lang="sl-SI"/>
              <a:t>Sorcan, MSCA NCP; IJS, 17 April 2023</a:t>
            </a:r>
          </a:p>
        </p:txBody>
      </p:sp>
      <p:sp>
        <p:nvSpPr>
          <p:cNvPr id="7" name="Slide Number Placeholder 6"/>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39352825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724900" y="365125"/>
            <a:ext cx="2628900" cy="5811838"/>
          </a:xfrm>
        </p:spPr>
        <p:txBody>
          <a:bodyPr vert="eaVert"/>
          <a:lstStyle/>
          <a:p>
            <a:r>
              <a:rPr lang="sl-SI"/>
              <a:t>Uredite slog naslova matrice</a:t>
            </a:r>
            <a:endParaRPr lang="en-GB"/>
          </a:p>
        </p:txBody>
      </p:sp>
      <p:sp>
        <p:nvSpPr>
          <p:cNvPr id="3" name="Označba mesta navpičnega besedila 2"/>
          <p:cNvSpPr>
            <a:spLocks noGrp="1"/>
          </p:cNvSpPr>
          <p:nvPr>
            <p:ph type="body" orient="vert" idx="1"/>
          </p:nvPr>
        </p:nvSpPr>
        <p:spPr>
          <a:xfrm>
            <a:off x="838200" y="365125"/>
            <a:ext cx="7734300" cy="5811838"/>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10"/>
          </p:nvPr>
        </p:nvSpPr>
        <p:spPr/>
        <p:txBody>
          <a:bodyPr/>
          <a:lstStyle/>
          <a:p>
            <a:fld id="{F84391C3-9358-4080-BACC-399EB3B2543E}"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11"/>
          </p:nvPr>
        </p:nvSpPr>
        <p:spPr/>
        <p:txBody>
          <a:bodyPr/>
          <a:lstStyle/>
          <a:p>
            <a:r>
              <a:rPr lang="en-US">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12"/>
          </p:nvPr>
        </p:nvSpPr>
        <p:spPr/>
        <p:txBody>
          <a:body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360720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Naslovnica">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0135D20-22EA-8C95-231A-1B8C097C8A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F2A963C-D3A1-2416-9D58-C295947BE7EE}"/>
              </a:ext>
            </a:extLst>
          </p:cNvPr>
          <p:cNvSpPr>
            <a:spLocks noGrp="1"/>
          </p:cNvSpPr>
          <p:nvPr>
            <p:ph type="ctrTitle" hasCustomPrompt="1"/>
          </p:nvPr>
        </p:nvSpPr>
        <p:spPr>
          <a:xfrm>
            <a:off x="944647" y="1324788"/>
            <a:ext cx="9144000" cy="2387600"/>
          </a:xfrm>
        </p:spPr>
        <p:txBody>
          <a:bodyPr anchor="ctr">
            <a:noAutofit/>
          </a:bodyPr>
          <a:lstStyle>
            <a:lvl1pPr algn="l">
              <a:defRPr sz="6000" b="1">
                <a:solidFill>
                  <a:schemeClr val="bg1"/>
                </a:solidFill>
                <a:latin typeface="Arial" panose="020B0604020202020204" pitchFamily="34" charset="0"/>
                <a:cs typeface="Arial" panose="020B0604020202020204" pitchFamily="34" charset="0"/>
              </a:defRPr>
            </a:lvl1pPr>
          </a:lstStyle>
          <a:p>
            <a:r>
              <a:rPr lang="en-US" dirty="0"/>
              <a:t>CLICK TO EDIT MASTER SUBTITLE STYLE</a:t>
            </a:r>
          </a:p>
        </p:txBody>
      </p:sp>
      <p:sp>
        <p:nvSpPr>
          <p:cNvPr id="3" name="Subtitle 2">
            <a:extLst>
              <a:ext uri="{FF2B5EF4-FFF2-40B4-BE49-F238E27FC236}">
                <a16:creationId xmlns:a16="http://schemas.microsoft.com/office/drawing/2014/main" id="{F554D4D6-C644-112D-4402-1F85AB46C0AF}"/>
              </a:ext>
            </a:extLst>
          </p:cNvPr>
          <p:cNvSpPr>
            <a:spLocks noGrp="1"/>
          </p:cNvSpPr>
          <p:nvPr>
            <p:ph type="subTitle" idx="1"/>
          </p:nvPr>
        </p:nvSpPr>
        <p:spPr>
          <a:xfrm>
            <a:off x="944647" y="3804463"/>
            <a:ext cx="9144000" cy="1655762"/>
          </a:xfrm>
        </p:spPr>
        <p:txBody>
          <a:bodyPr>
            <a:normAutofit/>
          </a:bodyPr>
          <a:lstStyle>
            <a:lvl1pPr marL="0" indent="0" algn="l">
              <a:buNone/>
              <a:defRPr sz="32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44562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aslov, besedil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540637-C3CC-AF6E-0A14-B9C31525FC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A99D9ADB-136C-1064-A740-51DECBC05BCC}"/>
              </a:ext>
            </a:extLst>
          </p:cNvPr>
          <p:cNvSpPr>
            <a:spLocks noGrp="1"/>
          </p:cNvSpPr>
          <p:nvPr>
            <p:ph idx="1"/>
          </p:nvPr>
        </p:nvSpPr>
        <p:spPr>
          <a:xfrm>
            <a:off x="956861" y="1825625"/>
            <a:ext cx="8857232" cy="4351338"/>
          </a:xfrm>
        </p:spPr>
        <p:txBody>
          <a:bodyPr/>
          <a:lstStyle>
            <a:lvl1pPr marL="0" indent="0">
              <a:buNone/>
              <a:defRPr>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9" name="Text Placeholder 2">
            <a:extLst>
              <a:ext uri="{FF2B5EF4-FFF2-40B4-BE49-F238E27FC236}">
                <a16:creationId xmlns:a16="http://schemas.microsoft.com/office/drawing/2014/main" id="{A29B6FB3-834C-509F-AEC1-1B5A199003F2}"/>
              </a:ext>
            </a:extLst>
          </p:cNvPr>
          <p:cNvSpPr>
            <a:spLocks noGrp="1"/>
          </p:cNvSpPr>
          <p:nvPr>
            <p:ph type="body" idx="10" hasCustomPrompt="1"/>
          </p:nvPr>
        </p:nvSpPr>
        <p:spPr>
          <a:xfrm>
            <a:off x="958449" y="866776"/>
            <a:ext cx="8855644" cy="823912"/>
          </a:xfrm>
        </p:spPr>
        <p:txBody>
          <a:bodyPr anchor="b">
            <a:norm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5343637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aslov, alinej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517D24-6DEE-29F1-C8C7-5BAE078683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A99D9ADB-136C-1064-A740-51DECBC05BCC}"/>
              </a:ext>
            </a:extLst>
          </p:cNvPr>
          <p:cNvSpPr>
            <a:spLocks noGrp="1"/>
          </p:cNvSpPr>
          <p:nvPr>
            <p:ph idx="1"/>
          </p:nvPr>
        </p:nvSpPr>
        <p:spPr>
          <a:xfrm>
            <a:off x="956861" y="1825625"/>
            <a:ext cx="8857232" cy="4351338"/>
          </a:xfrm>
        </p:spPr>
        <p:txBody>
          <a:bodyPr/>
          <a:lstStyle>
            <a:lvl1pPr>
              <a:defRPr>
                <a:solidFill>
                  <a:schemeClr val="tx2"/>
                </a:solidFill>
                <a:latin typeface="Arial" panose="020B0604020202020204" pitchFamily="34" charset="0"/>
                <a:cs typeface="Arial" panose="020B0604020202020204" pitchFamily="34" charset="0"/>
              </a:defRPr>
            </a:lvl1pPr>
            <a:lvl2pPr>
              <a:defRPr>
                <a:solidFill>
                  <a:schemeClr val="tx2"/>
                </a:solidFill>
                <a:latin typeface="Arial" panose="020B0604020202020204" pitchFamily="34" charset="0"/>
                <a:cs typeface="Arial" panose="020B0604020202020204" pitchFamily="34" charset="0"/>
              </a:defRPr>
            </a:lvl2pPr>
            <a:lvl3pPr>
              <a:defRPr>
                <a:solidFill>
                  <a:schemeClr val="tx2"/>
                </a:solidFill>
                <a:latin typeface="Arial" panose="020B0604020202020204" pitchFamily="34" charset="0"/>
                <a:cs typeface="Arial" panose="020B0604020202020204" pitchFamily="34" charset="0"/>
              </a:defRPr>
            </a:lvl3pPr>
            <a:lvl4pPr>
              <a:defRPr>
                <a:solidFill>
                  <a:schemeClr val="tx2"/>
                </a:solidFill>
                <a:latin typeface="Arial" panose="020B0604020202020204" pitchFamily="34" charset="0"/>
                <a:cs typeface="Arial" panose="020B0604020202020204" pitchFamily="34" charset="0"/>
              </a:defRPr>
            </a:lvl4pPr>
            <a:lvl5pPr>
              <a:defRPr>
                <a:solidFill>
                  <a:schemeClr val="tx2"/>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
            <a:extLst>
              <a:ext uri="{FF2B5EF4-FFF2-40B4-BE49-F238E27FC236}">
                <a16:creationId xmlns:a16="http://schemas.microsoft.com/office/drawing/2014/main" id="{A29B6FB3-834C-509F-AEC1-1B5A199003F2}"/>
              </a:ext>
            </a:extLst>
          </p:cNvPr>
          <p:cNvSpPr>
            <a:spLocks noGrp="1"/>
          </p:cNvSpPr>
          <p:nvPr>
            <p:ph type="body" idx="10" hasCustomPrompt="1"/>
          </p:nvPr>
        </p:nvSpPr>
        <p:spPr>
          <a:xfrm>
            <a:off x="958449" y="866776"/>
            <a:ext cx="8855644" cy="823912"/>
          </a:xfrm>
        </p:spPr>
        <p:txBody>
          <a:bodyPr anchor="b">
            <a:norm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4956485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aslov, dva stoplca alinej">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ED9BD1D-5F5F-0E33-89F2-C4762922AE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 Placeholder 2">
            <a:extLst>
              <a:ext uri="{FF2B5EF4-FFF2-40B4-BE49-F238E27FC236}">
                <a16:creationId xmlns:a16="http://schemas.microsoft.com/office/drawing/2014/main" id="{67E4C12A-93CD-A543-FFD6-BD00DF22F09D}"/>
              </a:ext>
            </a:extLst>
          </p:cNvPr>
          <p:cNvSpPr>
            <a:spLocks noGrp="1"/>
          </p:cNvSpPr>
          <p:nvPr>
            <p:ph type="body" idx="13" hasCustomPrompt="1"/>
          </p:nvPr>
        </p:nvSpPr>
        <p:spPr>
          <a:xfrm>
            <a:off x="958449" y="866776"/>
            <a:ext cx="8855644" cy="823912"/>
          </a:xfrm>
        </p:spPr>
        <p:txBody>
          <a:bodyPr anchor="b">
            <a:normAutofit/>
          </a:bodyPr>
          <a:lstStyle>
            <a:lvl1pPr marL="0" indent="0">
              <a:buNone/>
              <a:defRPr sz="3600" b="1">
                <a:solidFill>
                  <a:schemeClr val="accent3"/>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Content Placeholder 2">
            <a:extLst>
              <a:ext uri="{FF2B5EF4-FFF2-40B4-BE49-F238E27FC236}">
                <a16:creationId xmlns:a16="http://schemas.microsoft.com/office/drawing/2014/main" id="{17D26EA2-3655-5A21-6AFF-77D78AF9066D}"/>
              </a:ext>
            </a:extLst>
          </p:cNvPr>
          <p:cNvSpPr>
            <a:spLocks noGrp="1"/>
          </p:cNvSpPr>
          <p:nvPr>
            <p:ph idx="15"/>
          </p:nvPr>
        </p:nvSpPr>
        <p:spPr>
          <a:xfrm>
            <a:off x="956861" y="1825625"/>
            <a:ext cx="4308495" cy="3508375"/>
          </a:xfrm>
        </p:spPr>
        <p:txBody>
          <a:bodyPr/>
          <a:lstStyle>
            <a:lvl1pPr>
              <a:defRPr>
                <a:solidFill>
                  <a:schemeClr val="tx2"/>
                </a:solidFill>
                <a:latin typeface="Arial" panose="020B0604020202020204" pitchFamily="34" charset="0"/>
                <a:cs typeface="Arial" panose="020B0604020202020204" pitchFamily="34" charset="0"/>
              </a:defRPr>
            </a:lvl1pPr>
            <a:lvl2pPr>
              <a:defRPr>
                <a:solidFill>
                  <a:schemeClr val="tx2"/>
                </a:solidFill>
                <a:latin typeface="Arial" panose="020B0604020202020204" pitchFamily="34" charset="0"/>
                <a:cs typeface="Arial" panose="020B0604020202020204" pitchFamily="34" charset="0"/>
              </a:defRPr>
            </a:lvl2pPr>
            <a:lvl3pPr>
              <a:defRPr>
                <a:solidFill>
                  <a:schemeClr val="tx2"/>
                </a:solidFill>
                <a:latin typeface="Arial" panose="020B0604020202020204" pitchFamily="34" charset="0"/>
                <a:cs typeface="Arial" panose="020B0604020202020204" pitchFamily="34" charset="0"/>
              </a:defRPr>
            </a:lvl3pPr>
            <a:lvl4pPr>
              <a:defRPr>
                <a:solidFill>
                  <a:schemeClr val="tx2"/>
                </a:solidFill>
                <a:latin typeface="Arial" panose="020B0604020202020204" pitchFamily="34" charset="0"/>
                <a:cs typeface="Arial" panose="020B0604020202020204" pitchFamily="34" charset="0"/>
              </a:defRPr>
            </a:lvl4pPr>
            <a:lvl5pPr>
              <a:defRPr>
                <a:solidFill>
                  <a:schemeClr val="tx2"/>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A3649796-E730-9C05-4699-1B37A6967817}"/>
              </a:ext>
            </a:extLst>
          </p:cNvPr>
          <p:cNvSpPr>
            <a:spLocks noGrp="1"/>
          </p:cNvSpPr>
          <p:nvPr>
            <p:ph idx="16"/>
          </p:nvPr>
        </p:nvSpPr>
        <p:spPr>
          <a:xfrm>
            <a:off x="5505598" y="1825624"/>
            <a:ext cx="4308495" cy="3508375"/>
          </a:xfrm>
        </p:spPr>
        <p:txBody>
          <a:bodyPr/>
          <a:lstStyle>
            <a:lvl1pPr>
              <a:defRPr>
                <a:solidFill>
                  <a:schemeClr val="tx2"/>
                </a:solidFill>
                <a:latin typeface="Arial" panose="020B0604020202020204" pitchFamily="34" charset="0"/>
                <a:cs typeface="Arial" panose="020B0604020202020204" pitchFamily="34" charset="0"/>
              </a:defRPr>
            </a:lvl1pPr>
            <a:lvl2pPr>
              <a:defRPr>
                <a:solidFill>
                  <a:schemeClr val="tx2"/>
                </a:solidFill>
                <a:latin typeface="Arial" panose="020B0604020202020204" pitchFamily="34" charset="0"/>
                <a:cs typeface="Arial" panose="020B0604020202020204" pitchFamily="34" charset="0"/>
              </a:defRPr>
            </a:lvl2pPr>
            <a:lvl3pPr>
              <a:defRPr>
                <a:solidFill>
                  <a:schemeClr val="tx2"/>
                </a:solidFill>
                <a:latin typeface="Arial" panose="020B0604020202020204" pitchFamily="34" charset="0"/>
                <a:cs typeface="Arial" panose="020B0604020202020204" pitchFamily="34" charset="0"/>
              </a:defRPr>
            </a:lvl3pPr>
            <a:lvl4pPr>
              <a:defRPr>
                <a:solidFill>
                  <a:schemeClr val="tx2"/>
                </a:solidFill>
                <a:latin typeface="Arial" panose="020B0604020202020204" pitchFamily="34" charset="0"/>
                <a:cs typeface="Arial" panose="020B0604020202020204" pitchFamily="34" charset="0"/>
              </a:defRPr>
            </a:lvl4pPr>
            <a:lvl5pPr>
              <a:defRPr>
                <a:solidFill>
                  <a:schemeClr val="tx2"/>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273097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oudarek, naslov, besedil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D0F4C72-9FBB-96E1-221C-B345F07D83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A99D9ADB-136C-1064-A740-51DECBC05BCC}"/>
              </a:ext>
            </a:extLst>
          </p:cNvPr>
          <p:cNvSpPr>
            <a:spLocks noGrp="1"/>
          </p:cNvSpPr>
          <p:nvPr>
            <p:ph idx="1"/>
          </p:nvPr>
        </p:nvSpPr>
        <p:spPr>
          <a:xfrm>
            <a:off x="4730495" y="1825625"/>
            <a:ext cx="5083597" cy="4351338"/>
          </a:xfrm>
        </p:spPr>
        <p:txBody>
          <a:bodyPr/>
          <a:lstStyle>
            <a:lvl1pPr marL="0" indent="0">
              <a:buNone/>
              <a:defRPr>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9" name="Text Placeholder 2">
            <a:extLst>
              <a:ext uri="{FF2B5EF4-FFF2-40B4-BE49-F238E27FC236}">
                <a16:creationId xmlns:a16="http://schemas.microsoft.com/office/drawing/2014/main" id="{A29B6FB3-834C-509F-AEC1-1B5A199003F2}"/>
              </a:ext>
            </a:extLst>
          </p:cNvPr>
          <p:cNvSpPr>
            <a:spLocks noGrp="1"/>
          </p:cNvSpPr>
          <p:nvPr>
            <p:ph type="body" idx="10" hasCustomPrompt="1"/>
          </p:nvPr>
        </p:nvSpPr>
        <p:spPr>
          <a:xfrm>
            <a:off x="4730495" y="866776"/>
            <a:ext cx="5083598" cy="823912"/>
          </a:xfrm>
        </p:spPr>
        <p:txBody>
          <a:bodyPr anchor="b">
            <a:noAutofit/>
          </a:bodyPr>
          <a:lstStyle>
            <a:lvl1pPr marL="0" indent="0">
              <a:buNone/>
              <a:defRPr sz="3200" b="1">
                <a:solidFill>
                  <a:schemeClr val="accent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Text Placeholder 2">
            <a:extLst>
              <a:ext uri="{FF2B5EF4-FFF2-40B4-BE49-F238E27FC236}">
                <a16:creationId xmlns:a16="http://schemas.microsoft.com/office/drawing/2014/main" id="{F18E2102-46D6-A854-1FE6-6BE993C5AF87}"/>
              </a:ext>
            </a:extLst>
          </p:cNvPr>
          <p:cNvSpPr>
            <a:spLocks noGrp="1"/>
          </p:cNvSpPr>
          <p:nvPr>
            <p:ph type="body" idx="11" hasCustomPrompt="1"/>
          </p:nvPr>
        </p:nvSpPr>
        <p:spPr>
          <a:xfrm>
            <a:off x="481583" y="1825625"/>
            <a:ext cx="3139440" cy="823912"/>
          </a:xfrm>
        </p:spPr>
        <p:txBody>
          <a:bodyPr anchor="b">
            <a:normAutofit/>
          </a:bodyPr>
          <a:lstStyle>
            <a:lvl1pPr marL="0" indent="0">
              <a:buNone/>
              <a:defRPr sz="2100" b="1">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Content Placeholder 2">
            <a:extLst>
              <a:ext uri="{FF2B5EF4-FFF2-40B4-BE49-F238E27FC236}">
                <a16:creationId xmlns:a16="http://schemas.microsoft.com/office/drawing/2014/main" id="{EEF65147-D8A3-09E4-6B87-8FCB0FD80E12}"/>
              </a:ext>
            </a:extLst>
          </p:cNvPr>
          <p:cNvSpPr>
            <a:spLocks noGrp="1"/>
          </p:cNvSpPr>
          <p:nvPr>
            <p:ph idx="12"/>
          </p:nvPr>
        </p:nvSpPr>
        <p:spPr>
          <a:xfrm>
            <a:off x="481584" y="2803604"/>
            <a:ext cx="3139439" cy="2395379"/>
          </a:xfrm>
        </p:spPr>
        <p:txBody>
          <a:bodyPr>
            <a:normAutofit/>
          </a:bodyPr>
          <a:lstStyle>
            <a:lvl1pPr marL="0" indent="0">
              <a:buNone/>
              <a:defRPr sz="2100">
                <a:solidFill>
                  <a:schemeClr val="bg1"/>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p:txBody>
      </p:sp>
    </p:spTree>
    <p:extLst>
      <p:ext uri="{BB962C8B-B14F-4D97-AF65-F5344CB8AC3E}">
        <p14:creationId xmlns:p14="http://schemas.microsoft.com/office/powerpoint/2010/main" val="3181587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aslov, dva stoplca tekst in alinej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A5C00C-962D-DE5D-7431-A3F25ED1CC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 Placeholder 2">
            <a:extLst>
              <a:ext uri="{FF2B5EF4-FFF2-40B4-BE49-F238E27FC236}">
                <a16:creationId xmlns:a16="http://schemas.microsoft.com/office/drawing/2014/main" id="{67E4C12A-93CD-A543-FFD6-BD00DF22F09D}"/>
              </a:ext>
            </a:extLst>
          </p:cNvPr>
          <p:cNvSpPr>
            <a:spLocks noGrp="1"/>
          </p:cNvSpPr>
          <p:nvPr>
            <p:ph type="body" idx="13" hasCustomPrompt="1"/>
          </p:nvPr>
        </p:nvSpPr>
        <p:spPr>
          <a:xfrm>
            <a:off x="958449" y="866776"/>
            <a:ext cx="8855644" cy="823912"/>
          </a:xfrm>
        </p:spPr>
        <p:txBody>
          <a:bodyPr anchor="b">
            <a:normAutofit/>
          </a:bodyPr>
          <a:lstStyle>
            <a:lvl1pPr marL="0" indent="0">
              <a:buNone/>
              <a:defRPr sz="3600" b="1">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Content Placeholder 2">
            <a:extLst>
              <a:ext uri="{FF2B5EF4-FFF2-40B4-BE49-F238E27FC236}">
                <a16:creationId xmlns:a16="http://schemas.microsoft.com/office/drawing/2014/main" id="{A3649796-E730-9C05-4699-1B37A6967817}"/>
              </a:ext>
            </a:extLst>
          </p:cNvPr>
          <p:cNvSpPr>
            <a:spLocks noGrp="1"/>
          </p:cNvSpPr>
          <p:nvPr>
            <p:ph idx="16"/>
          </p:nvPr>
        </p:nvSpPr>
        <p:spPr>
          <a:xfrm>
            <a:off x="5505598" y="1825624"/>
            <a:ext cx="4308495" cy="4654424"/>
          </a:xfrm>
        </p:spPr>
        <p:txBody>
          <a:bodyPr/>
          <a:lstStyle>
            <a:lvl1pPr>
              <a:defRPr>
                <a:solidFill>
                  <a:schemeClr val="bg1"/>
                </a:solidFill>
                <a:latin typeface="Arial" panose="020B0604020202020204" pitchFamily="34" charset="0"/>
                <a:cs typeface="Arial" panose="020B0604020202020204" pitchFamily="34" charset="0"/>
              </a:defRPr>
            </a:lvl1pPr>
            <a:lvl2pPr>
              <a:defRPr>
                <a:solidFill>
                  <a:schemeClr val="bg1"/>
                </a:solidFill>
                <a:latin typeface="Arial" panose="020B0604020202020204" pitchFamily="34" charset="0"/>
                <a:cs typeface="Arial" panose="020B0604020202020204" pitchFamily="34" charset="0"/>
              </a:defRPr>
            </a:lvl2pPr>
            <a:lvl3pPr>
              <a:defRPr>
                <a:solidFill>
                  <a:schemeClr val="bg1"/>
                </a:solidFill>
                <a:latin typeface="Arial" panose="020B0604020202020204" pitchFamily="34" charset="0"/>
                <a:cs typeface="Arial" panose="020B0604020202020204" pitchFamily="34" charset="0"/>
              </a:defRPr>
            </a:lvl3pPr>
            <a:lvl4pPr>
              <a:defRPr>
                <a:solidFill>
                  <a:schemeClr val="bg1"/>
                </a:solidFill>
                <a:latin typeface="Arial" panose="020B0604020202020204" pitchFamily="34" charset="0"/>
                <a:cs typeface="Arial" panose="020B0604020202020204" pitchFamily="34" charset="0"/>
              </a:defRPr>
            </a:lvl4pPr>
            <a:lvl5pPr>
              <a:defRPr>
                <a:solidFill>
                  <a:schemeClr val="bg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8A489779-18D0-4630-4C81-DC09EE541313}"/>
              </a:ext>
            </a:extLst>
          </p:cNvPr>
          <p:cNvSpPr>
            <a:spLocks noGrp="1"/>
          </p:cNvSpPr>
          <p:nvPr>
            <p:ph idx="1"/>
          </p:nvPr>
        </p:nvSpPr>
        <p:spPr>
          <a:xfrm>
            <a:off x="956861" y="1831721"/>
            <a:ext cx="4308495" cy="3502278"/>
          </a:xfrm>
        </p:spPr>
        <p:txBody>
          <a:bodyPr/>
          <a:lstStyle>
            <a:lvl1pPr marL="0" indent="0">
              <a:buNone/>
              <a:defRPr>
                <a:solidFill>
                  <a:schemeClr val="bg1"/>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Tree>
    <p:extLst>
      <p:ext uri="{BB962C8B-B14F-4D97-AF65-F5344CB8AC3E}">
        <p14:creationId xmlns:p14="http://schemas.microsoft.com/office/powerpoint/2010/main" val="34070686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Pod naslovnica">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65D1437-7F16-A52A-7F5D-C50EC4030A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F2A963C-D3A1-2416-9D58-C295947BE7EE}"/>
              </a:ext>
            </a:extLst>
          </p:cNvPr>
          <p:cNvSpPr>
            <a:spLocks noGrp="1"/>
          </p:cNvSpPr>
          <p:nvPr>
            <p:ph type="ctrTitle" hasCustomPrompt="1"/>
          </p:nvPr>
        </p:nvSpPr>
        <p:spPr>
          <a:xfrm>
            <a:off x="944647" y="1324788"/>
            <a:ext cx="9144000" cy="1546428"/>
          </a:xfrm>
        </p:spPr>
        <p:txBody>
          <a:bodyPr anchor="b">
            <a:noAutofit/>
          </a:bodyPr>
          <a:lstStyle>
            <a:lvl1pPr algn="l">
              <a:defRPr sz="4600" b="1">
                <a:solidFill>
                  <a:schemeClr val="bg1"/>
                </a:solidFill>
                <a:latin typeface="Arial" panose="020B0604020202020204" pitchFamily="34" charset="0"/>
                <a:cs typeface="Arial" panose="020B0604020202020204" pitchFamily="34" charset="0"/>
              </a:defRPr>
            </a:lvl1pPr>
          </a:lstStyle>
          <a:p>
            <a:r>
              <a:rPr lang="en-US" dirty="0"/>
              <a:t>CLICK TO EDIT MASTER SUBTITLE STYLE</a:t>
            </a:r>
          </a:p>
        </p:txBody>
      </p:sp>
      <p:sp>
        <p:nvSpPr>
          <p:cNvPr id="3" name="Subtitle 2">
            <a:extLst>
              <a:ext uri="{FF2B5EF4-FFF2-40B4-BE49-F238E27FC236}">
                <a16:creationId xmlns:a16="http://schemas.microsoft.com/office/drawing/2014/main" id="{F554D4D6-C644-112D-4402-1F85AB46C0AF}"/>
              </a:ext>
            </a:extLst>
          </p:cNvPr>
          <p:cNvSpPr>
            <a:spLocks noGrp="1"/>
          </p:cNvSpPr>
          <p:nvPr>
            <p:ph type="subTitle" idx="1"/>
          </p:nvPr>
        </p:nvSpPr>
        <p:spPr>
          <a:xfrm>
            <a:off x="944647" y="3072943"/>
            <a:ext cx="9144000" cy="1655762"/>
          </a:xfrm>
        </p:spPr>
        <p:txBody>
          <a:bodyPr>
            <a:normAutofit/>
          </a:bodyPr>
          <a:lstStyle>
            <a:lvl1pPr marL="0" indent="0" algn="l">
              <a:buNone/>
              <a:defRPr sz="32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3855619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Govorci">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975C34-8C8D-CF84-ECFC-25DA4D6499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Oval 7">
            <a:extLst>
              <a:ext uri="{FF2B5EF4-FFF2-40B4-BE49-F238E27FC236}">
                <a16:creationId xmlns:a16="http://schemas.microsoft.com/office/drawing/2014/main" id="{40816017-EDE5-4AA9-C334-670DA5C1790F}"/>
              </a:ext>
            </a:extLst>
          </p:cNvPr>
          <p:cNvSpPr/>
          <p:nvPr userDrawn="1"/>
        </p:nvSpPr>
        <p:spPr>
          <a:xfrm>
            <a:off x="1219200" y="1212474"/>
            <a:ext cx="2420112" cy="2420112"/>
          </a:xfrm>
          <a:prstGeom prst="ellipse">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49921A5E-3DEB-C599-FE23-79E947C17AD6}"/>
              </a:ext>
            </a:extLst>
          </p:cNvPr>
          <p:cNvSpPr>
            <a:spLocks noGrp="1"/>
          </p:cNvSpPr>
          <p:nvPr>
            <p:ph type="body" idx="13" hasCustomPrompt="1"/>
          </p:nvPr>
        </p:nvSpPr>
        <p:spPr>
          <a:xfrm>
            <a:off x="1219200" y="3823336"/>
            <a:ext cx="2420112" cy="423802"/>
          </a:xfrm>
        </p:spPr>
        <p:txBody>
          <a:bodyPr anchor="b">
            <a:normAutofit/>
          </a:bodyPr>
          <a:lstStyle>
            <a:lvl1pPr marL="0" indent="0" algn="ctr">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dirty="0"/>
              <a:t>IME IN PRIIMEK</a:t>
            </a:r>
            <a:endParaRPr lang="en-US" dirty="0"/>
          </a:p>
        </p:txBody>
      </p:sp>
      <p:sp>
        <p:nvSpPr>
          <p:cNvPr id="11" name="Content Placeholder 2">
            <a:extLst>
              <a:ext uri="{FF2B5EF4-FFF2-40B4-BE49-F238E27FC236}">
                <a16:creationId xmlns:a16="http://schemas.microsoft.com/office/drawing/2014/main" id="{5A91FEAA-B0F4-F135-C4E4-315FBDDC6540}"/>
              </a:ext>
            </a:extLst>
          </p:cNvPr>
          <p:cNvSpPr>
            <a:spLocks noGrp="1"/>
          </p:cNvSpPr>
          <p:nvPr>
            <p:ph idx="1" hasCustomPrompt="1"/>
          </p:nvPr>
        </p:nvSpPr>
        <p:spPr>
          <a:xfrm>
            <a:off x="1219201" y="4247139"/>
            <a:ext cx="2420112" cy="995422"/>
          </a:xfrm>
        </p:spPr>
        <p:txBody>
          <a:bodyPr>
            <a:normAutofit/>
          </a:bodyPr>
          <a:lstStyle>
            <a:lvl1pPr marL="0" indent="0" algn="ctr">
              <a:buNone/>
              <a:defRPr sz="1600">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sl-SI" dirty="0"/>
              <a:t>naziv</a:t>
            </a:r>
            <a:endParaRPr lang="en-US" dirty="0"/>
          </a:p>
        </p:txBody>
      </p:sp>
      <p:sp>
        <p:nvSpPr>
          <p:cNvPr id="12" name="Oval 11">
            <a:extLst>
              <a:ext uri="{FF2B5EF4-FFF2-40B4-BE49-F238E27FC236}">
                <a16:creationId xmlns:a16="http://schemas.microsoft.com/office/drawing/2014/main" id="{B16B3A70-6AA9-48BD-5F14-E9B6F35F4650}"/>
              </a:ext>
            </a:extLst>
          </p:cNvPr>
          <p:cNvSpPr/>
          <p:nvPr userDrawn="1"/>
        </p:nvSpPr>
        <p:spPr>
          <a:xfrm>
            <a:off x="4224526" y="1212474"/>
            <a:ext cx="2420112" cy="2420112"/>
          </a:xfrm>
          <a:prstGeom prst="ellipse">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B7E79697-C9EE-37C0-F058-52D856436A86}"/>
              </a:ext>
            </a:extLst>
          </p:cNvPr>
          <p:cNvSpPr>
            <a:spLocks noGrp="1"/>
          </p:cNvSpPr>
          <p:nvPr>
            <p:ph type="body" idx="14" hasCustomPrompt="1"/>
          </p:nvPr>
        </p:nvSpPr>
        <p:spPr>
          <a:xfrm>
            <a:off x="4224526" y="3823336"/>
            <a:ext cx="2420112" cy="423802"/>
          </a:xfrm>
        </p:spPr>
        <p:txBody>
          <a:bodyPr anchor="b">
            <a:normAutofit/>
          </a:bodyPr>
          <a:lstStyle>
            <a:lvl1pPr marL="0" indent="0" algn="ctr">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dirty="0"/>
              <a:t>IME IN PRIIMEK</a:t>
            </a:r>
            <a:endParaRPr lang="en-US" dirty="0"/>
          </a:p>
        </p:txBody>
      </p:sp>
      <p:sp>
        <p:nvSpPr>
          <p:cNvPr id="14" name="Content Placeholder 2">
            <a:extLst>
              <a:ext uri="{FF2B5EF4-FFF2-40B4-BE49-F238E27FC236}">
                <a16:creationId xmlns:a16="http://schemas.microsoft.com/office/drawing/2014/main" id="{2A7625D2-299B-4772-C342-63E22E8E4415}"/>
              </a:ext>
            </a:extLst>
          </p:cNvPr>
          <p:cNvSpPr>
            <a:spLocks noGrp="1"/>
          </p:cNvSpPr>
          <p:nvPr>
            <p:ph idx="15" hasCustomPrompt="1"/>
          </p:nvPr>
        </p:nvSpPr>
        <p:spPr>
          <a:xfrm>
            <a:off x="4224527" y="4247139"/>
            <a:ext cx="2420112" cy="995422"/>
          </a:xfrm>
        </p:spPr>
        <p:txBody>
          <a:bodyPr>
            <a:normAutofit/>
          </a:bodyPr>
          <a:lstStyle>
            <a:lvl1pPr marL="0" indent="0" algn="ctr">
              <a:buNone/>
              <a:defRPr sz="1600">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sl-SI" dirty="0"/>
              <a:t>naziv</a:t>
            </a:r>
            <a:endParaRPr lang="en-US" dirty="0"/>
          </a:p>
        </p:txBody>
      </p:sp>
      <p:sp>
        <p:nvSpPr>
          <p:cNvPr id="15" name="Oval 14">
            <a:extLst>
              <a:ext uri="{FF2B5EF4-FFF2-40B4-BE49-F238E27FC236}">
                <a16:creationId xmlns:a16="http://schemas.microsoft.com/office/drawing/2014/main" id="{37D7F14E-83CC-CE79-F59E-FB0CDCDF7B78}"/>
              </a:ext>
            </a:extLst>
          </p:cNvPr>
          <p:cNvSpPr/>
          <p:nvPr userDrawn="1"/>
        </p:nvSpPr>
        <p:spPr>
          <a:xfrm>
            <a:off x="7229854" y="1212474"/>
            <a:ext cx="2420112" cy="2420112"/>
          </a:xfrm>
          <a:prstGeom prst="ellipse">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7C8D234-6BC6-881F-F67B-C5480951A13E}"/>
              </a:ext>
            </a:extLst>
          </p:cNvPr>
          <p:cNvSpPr>
            <a:spLocks noGrp="1"/>
          </p:cNvSpPr>
          <p:nvPr>
            <p:ph type="body" idx="16" hasCustomPrompt="1"/>
          </p:nvPr>
        </p:nvSpPr>
        <p:spPr>
          <a:xfrm>
            <a:off x="7229854" y="3823336"/>
            <a:ext cx="2420112" cy="423802"/>
          </a:xfrm>
        </p:spPr>
        <p:txBody>
          <a:bodyPr anchor="b">
            <a:normAutofit/>
          </a:bodyPr>
          <a:lstStyle>
            <a:lvl1pPr marL="0" indent="0" algn="ctr">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dirty="0"/>
              <a:t>IME IN PRIIMEK</a:t>
            </a:r>
            <a:endParaRPr lang="en-US" dirty="0"/>
          </a:p>
        </p:txBody>
      </p:sp>
      <p:sp>
        <p:nvSpPr>
          <p:cNvPr id="17" name="Content Placeholder 2">
            <a:extLst>
              <a:ext uri="{FF2B5EF4-FFF2-40B4-BE49-F238E27FC236}">
                <a16:creationId xmlns:a16="http://schemas.microsoft.com/office/drawing/2014/main" id="{64AE16EA-5E50-F393-473E-7E937143D729}"/>
              </a:ext>
            </a:extLst>
          </p:cNvPr>
          <p:cNvSpPr>
            <a:spLocks noGrp="1"/>
          </p:cNvSpPr>
          <p:nvPr>
            <p:ph idx="17" hasCustomPrompt="1"/>
          </p:nvPr>
        </p:nvSpPr>
        <p:spPr>
          <a:xfrm>
            <a:off x="7229855" y="4247139"/>
            <a:ext cx="2420112" cy="995422"/>
          </a:xfrm>
        </p:spPr>
        <p:txBody>
          <a:bodyPr>
            <a:normAutofit/>
          </a:bodyPr>
          <a:lstStyle>
            <a:lvl1pPr marL="0" indent="0" algn="ctr">
              <a:buNone/>
              <a:defRPr sz="1600">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sl-SI" dirty="0"/>
              <a:t>naziv</a:t>
            </a:r>
            <a:endParaRPr lang="en-US" dirty="0"/>
          </a:p>
        </p:txBody>
      </p:sp>
    </p:spTree>
    <p:extLst>
      <p:ext uri="{BB962C8B-B14F-4D97-AF65-F5344CB8AC3E}">
        <p14:creationId xmlns:p14="http://schemas.microsoft.com/office/powerpoint/2010/main" val="39879582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Govornik + opi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975C34-8C8D-CF84-ECFC-25DA4D6499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Oval 7">
            <a:extLst>
              <a:ext uri="{FF2B5EF4-FFF2-40B4-BE49-F238E27FC236}">
                <a16:creationId xmlns:a16="http://schemas.microsoft.com/office/drawing/2014/main" id="{40816017-EDE5-4AA9-C334-670DA5C1790F}"/>
              </a:ext>
            </a:extLst>
          </p:cNvPr>
          <p:cNvSpPr/>
          <p:nvPr userDrawn="1"/>
        </p:nvSpPr>
        <p:spPr>
          <a:xfrm>
            <a:off x="865632" y="1212474"/>
            <a:ext cx="2420112" cy="2420112"/>
          </a:xfrm>
          <a:prstGeom prst="ellipse">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49921A5E-3DEB-C599-FE23-79E947C17AD6}"/>
              </a:ext>
            </a:extLst>
          </p:cNvPr>
          <p:cNvSpPr>
            <a:spLocks noGrp="1"/>
          </p:cNvSpPr>
          <p:nvPr>
            <p:ph type="body" idx="13" hasCustomPrompt="1"/>
          </p:nvPr>
        </p:nvSpPr>
        <p:spPr>
          <a:xfrm>
            <a:off x="865632" y="3823336"/>
            <a:ext cx="2420112" cy="423802"/>
          </a:xfrm>
        </p:spPr>
        <p:txBody>
          <a:bodyPr anchor="b">
            <a:normAutofit/>
          </a:bodyPr>
          <a:lstStyle>
            <a:lvl1pPr marL="0" indent="0" algn="ctr">
              <a:buNone/>
              <a:defRPr sz="1800" b="1">
                <a:solidFill>
                  <a:schemeClr val="accent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dirty="0"/>
              <a:t>IME IN PRIIMEK</a:t>
            </a:r>
            <a:endParaRPr lang="en-US" dirty="0"/>
          </a:p>
        </p:txBody>
      </p:sp>
      <p:sp>
        <p:nvSpPr>
          <p:cNvPr id="11" name="Content Placeholder 2">
            <a:extLst>
              <a:ext uri="{FF2B5EF4-FFF2-40B4-BE49-F238E27FC236}">
                <a16:creationId xmlns:a16="http://schemas.microsoft.com/office/drawing/2014/main" id="{5A91FEAA-B0F4-F135-C4E4-315FBDDC6540}"/>
              </a:ext>
            </a:extLst>
          </p:cNvPr>
          <p:cNvSpPr>
            <a:spLocks noGrp="1"/>
          </p:cNvSpPr>
          <p:nvPr>
            <p:ph idx="1" hasCustomPrompt="1"/>
          </p:nvPr>
        </p:nvSpPr>
        <p:spPr>
          <a:xfrm>
            <a:off x="865633" y="4247139"/>
            <a:ext cx="2420112" cy="995422"/>
          </a:xfrm>
        </p:spPr>
        <p:txBody>
          <a:bodyPr>
            <a:normAutofit/>
          </a:bodyPr>
          <a:lstStyle>
            <a:lvl1pPr marL="0" indent="0" algn="ctr">
              <a:buNone/>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sl-SI" dirty="0"/>
              <a:t>naziv</a:t>
            </a:r>
            <a:endParaRPr lang="en-US" dirty="0"/>
          </a:p>
        </p:txBody>
      </p:sp>
      <p:sp>
        <p:nvSpPr>
          <p:cNvPr id="2" name="Content Placeholder 2">
            <a:extLst>
              <a:ext uri="{FF2B5EF4-FFF2-40B4-BE49-F238E27FC236}">
                <a16:creationId xmlns:a16="http://schemas.microsoft.com/office/drawing/2014/main" id="{F2D2C28F-28C7-4D9B-4B74-8C13DE221F6C}"/>
              </a:ext>
            </a:extLst>
          </p:cNvPr>
          <p:cNvSpPr>
            <a:spLocks noGrp="1"/>
          </p:cNvSpPr>
          <p:nvPr>
            <p:ph idx="14"/>
          </p:nvPr>
        </p:nvSpPr>
        <p:spPr>
          <a:xfrm>
            <a:off x="3840269" y="3429000"/>
            <a:ext cx="5834083" cy="3071238"/>
          </a:xfrm>
        </p:spPr>
        <p:txBody>
          <a:bodyPr>
            <a:normAutofit/>
          </a:bodyPr>
          <a:lstStyle>
            <a:lvl1pPr marL="0" indent="0">
              <a:buNone/>
              <a:defRPr sz="2800">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3" name="Text Placeholder 2">
            <a:extLst>
              <a:ext uri="{FF2B5EF4-FFF2-40B4-BE49-F238E27FC236}">
                <a16:creationId xmlns:a16="http://schemas.microsoft.com/office/drawing/2014/main" id="{6DAB45C0-C0DE-8187-DD6B-B36B7DE37C5B}"/>
              </a:ext>
            </a:extLst>
          </p:cNvPr>
          <p:cNvSpPr>
            <a:spLocks noGrp="1"/>
          </p:cNvSpPr>
          <p:nvPr>
            <p:ph type="body" idx="10" hasCustomPrompt="1"/>
          </p:nvPr>
        </p:nvSpPr>
        <p:spPr>
          <a:xfrm>
            <a:off x="3841315" y="2127504"/>
            <a:ext cx="5833037" cy="1125356"/>
          </a:xfrm>
        </p:spPr>
        <p:txBody>
          <a:bodyPr anchor="b">
            <a:norm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141482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l-SI"/>
              <a:t>Kliknite, če želite urediti slog naslova matrice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Content Placeholder 3"/>
          <p:cNvSpPr>
            <a:spLocks noGrp="1"/>
          </p:cNvSpPr>
          <p:nvPr>
            <p:ph sz="half" idx="2"/>
          </p:nvPr>
        </p:nvSpPr>
        <p:spPr>
          <a:xfrm>
            <a:off x="839788" y="2505075"/>
            <a:ext cx="515778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Content Placeholder 5"/>
          <p:cNvSpPr>
            <a:spLocks noGrp="1"/>
          </p:cNvSpPr>
          <p:nvPr>
            <p:ph sz="quarter" idx="4"/>
          </p:nvPr>
        </p:nvSpPr>
        <p:spPr>
          <a:xfrm>
            <a:off x="6172200" y="2505075"/>
            <a:ext cx="51831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7" name="Date Placeholder 6"/>
          <p:cNvSpPr>
            <a:spLocks noGrp="1"/>
          </p:cNvSpPr>
          <p:nvPr>
            <p:ph type="dt" sz="half" idx="10"/>
          </p:nvPr>
        </p:nvSpPr>
        <p:spPr/>
        <p:txBody>
          <a:bodyPr/>
          <a:lstStyle/>
          <a:p>
            <a:fld id="{12D322D4-FAF8-4EA2-95AD-AB73CCF36785}" type="datetime1">
              <a:rPr lang="sl-SI" smtClean="0"/>
              <a:t>22. 04. 2026</a:t>
            </a:fld>
            <a:endParaRPr lang="sl-SI"/>
          </a:p>
        </p:txBody>
      </p:sp>
      <p:sp>
        <p:nvSpPr>
          <p:cNvPr id="8" name="Footer Placeholder 7"/>
          <p:cNvSpPr>
            <a:spLocks noGrp="1"/>
          </p:cNvSpPr>
          <p:nvPr>
            <p:ph type="ftr" sz="quarter" idx="11"/>
          </p:nvPr>
        </p:nvSpPr>
        <p:spPr/>
        <p:txBody>
          <a:bodyPr/>
          <a:lstStyle/>
          <a:p>
            <a:r>
              <a:rPr lang="sl-SI"/>
              <a:t>Sorcan, MSCA NCP; IJS, 17 April 2023</a:t>
            </a:r>
          </a:p>
        </p:txBody>
      </p:sp>
      <p:sp>
        <p:nvSpPr>
          <p:cNvPr id="9" name="Slide Number Placeholder 8"/>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18609066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oglavja - seznam">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A686BB5-B3C4-183A-598E-8C4676796E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22BA20E9-1D5A-7E4E-FE75-7D3AF2E0DE59}"/>
              </a:ext>
            </a:extLst>
          </p:cNvPr>
          <p:cNvSpPr>
            <a:spLocks noGrp="1"/>
          </p:cNvSpPr>
          <p:nvPr>
            <p:ph type="body" idx="10" hasCustomPrompt="1"/>
          </p:nvPr>
        </p:nvSpPr>
        <p:spPr>
          <a:xfrm>
            <a:off x="958449" y="866776"/>
            <a:ext cx="8855644" cy="823912"/>
          </a:xfrm>
        </p:spPr>
        <p:txBody>
          <a:bodyPr anchor="b">
            <a:norm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Content Placeholder 2">
            <a:extLst>
              <a:ext uri="{FF2B5EF4-FFF2-40B4-BE49-F238E27FC236}">
                <a16:creationId xmlns:a16="http://schemas.microsoft.com/office/drawing/2014/main" id="{E0B00A75-847D-F841-8A9C-D7F79DC9606C}"/>
              </a:ext>
            </a:extLst>
          </p:cNvPr>
          <p:cNvSpPr>
            <a:spLocks noGrp="1"/>
          </p:cNvSpPr>
          <p:nvPr>
            <p:ph idx="1" hasCustomPrompt="1"/>
          </p:nvPr>
        </p:nvSpPr>
        <p:spPr>
          <a:xfrm>
            <a:off x="956861" y="1825625"/>
            <a:ext cx="4308495" cy="3563239"/>
          </a:xfrm>
        </p:spPr>
        <p:txBody>
          <a:bodyPr/>
          <a:lstStyle>
            <a:lvl1pPr marL="0" indent="0">
              <a:buNone/>
              <a:defRPr b="1">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00  Chapter</a:t>
            </a:r>
          </a:p>
          <a:p>
            <a:pPr lvl="0"/>
            <a:endParaRPr lang="sl-SI" dirty="0"/>
          </a:p>
          <a:p>
            <a:pPr lvl="0"/>
            <a:r>
              <a:rPr lang="en-US" dirty="0"/>
              <a:t>00  Chapter</a:t>
            </a:r>
            <a:endParaRPr lang="sl-SI" dirty="0"/>
          </a:p>
          <a:p>
            <a:pPr lvl="0"/>
            <a:endParaRPr lang="sl-SI" dirty="0"/>
          </a:p>
          <a:p>
            <a:pPr lvl="0"/>
            <a:r>
              <a:rPr lang="en-US" dirty="0"/>
              <a:t>00  Chapter</a:t>
            </a:r>
            <a:endParaRPr lang="sl-SI" dirty="0"/>
          </a:p>
          <a:p>
            <a:pPr lvl="0"/>
            <a:endParaRPr lang="sl-SI" dirty="0"/>
          </a:p>
          <a:p>
            <a:pPr lvl="0"/>
            <a:r>
              <a:rPr lang="en-US" dirty="0"/>
              <a:t>00  Chapter</a:t>
            </a:r>
          </a:p>
        </p:txBody>
      </p:sp>
      <p:sp>
        <p:nvSpPr>
          <p:cNvPr id="15" name="Content Placeholder 2">
            <a:extLst>
              <a:ext uri="{FF2B5EF4-FFF2-40B4-BE49-F238E27FC236}">
                <a16:creationId xmlns:a16="http://schemas.microsoft.com/office/drawing/2014/main" id="{CE401D2E-0506-B729-456C-3B574C18A2F9}"/>
              </a:ext>
            </a:extLst>
          </p:cNvPr>
          <p:cNvSpPr>
            <a:spLocks noGrp="1"/>
          </p:cNvSpPr>
          <p:nvPr>
            <p:ph idx="11" hasCustomPrompt="1"/>
          </p:nvPr>
        </p:nvSpPr>
        <p:spPr>
          <a:xfrm>
            <a:off x="5505598" y="1825624"/>
            <a:ext cx="4308495" cy="3563239"/>
          </a:xfrm>
        </p:spPr>
        <p:txBody>
          <a:bodyPr/>
          <a:lstStyle>
            <a:lvl1pPr marL="0" indent="0">
              <a:buNone/>
              <a:defRPr b="1">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00  Chapter</a:t>
            </a:r>
            <a:endParaRPr lang="sl-SI" dirty="0"/>
          </a:p>
          <a:p>
            <a:pPr lvl="0"/>
            <a:endParaRPr lang="sl-SI" dirty="0"/>
          </a:p>
          <a:p>
            <a:pPr lvl="0"/>
            <a:r>
              <a:rPr lang="en-US" dirty="0"/>
              <a:t>00  Chapter</a:t>
            </a:r>
            <a:endParaRPr lang="sl-SI" dirty="0"/>
          </a:p>
          <a:p>
            <a:pPr lvl="0"/>
            <a:endParaRPr lang="sl-SI" dirty="0"/>
          </a:p>
          <a:p>
            <a:pPr lvl="0"/>
            <a:r>
              <a:rPr lang="en-US" dirty="0"/>
              <a:t>00  Chapter</a:t>
            </a:r>
            <a:endParaRPr lang="sl-SI" dirty="0"/>
          </a:p>
          <a:p>
            <a:pPr lvl="0"/>
            <a:endParaRPr lang="sl-SI" dirty="0"/>
          </a:p>
          <a:p>
            <a:pPr lvl="0"/>
            <a:r>
              <a:rPr lang="en-US" dirty="0"/>
              <a:t>00  Chapter</a:t>
            </a:r>
          </a:p>
        </p:txBody>
      </p:sp>
    </p:spTree>
    <p:extLst>
      <p:ext uri="{BB962C8B-B14F-4D97-AF65-F5344CB8AC3E}">
        <p14:creationId xmlns:p14="http://schemas.microsoft.com/office/powerpoint/2010/main" val="17994699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tografija">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901C48A-B5B5-0BE1-B2EC-41A3964C90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Picture Placeholder 2">
            <a:extLst>
              <a:ext uri="{FF2B5EF4-FFF2-40B4-BE49-F238E27FC236}">
                <a16:creationId xmlns:a16="http://schemas.microsoft.com/office/drawing/2014/main" id="{C5CCE927-71F6-A6C6-D044-65DFAF4938D5}"/>
              </a:ext>
            </a:extLst>
          </p:cNvPr>
          <p:cNvSpPr>
            <a:spLocks noGrp="1"/>
          </p:cNvSpPr>
          <p:nvPr>
            <p:ph type="pic" idx="1"/>
          </p:nvPr>
        </p:nvSpPr>
        <p:spPr>
          <a:xfrm>
            <a:off x="1056196" y="938784"/>
            <a:ext cx="8746172" cy="44439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917311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sl-SI"/>
              <a:t>Uredite slog naslova matrice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a:t>Kliknite, da uredite slog podnaslova matrice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4A95494-B523-4B86-901D-AC76A5F728CC}" type="datetime1">
              <a:rPr kumimoji="0" lang="sl-SI" sz="900" b="0" i="0" u="none" strike="noStrike" kern="1200" cap="none" spc="0" normalizeH="0" baseline="0" noProof="0" smtClean="0">
                <a:ln>
                  <a:noFill/>
                </a:ln>
                <a:solidFill>
                  <a:srgbClr val="1A3260">
                    <a:lumMod val="75000"/>
                    <a:lumOff val="25000"/>
                  </a:srgbClr>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1A3260">
                    <a:lumMod val="75000"/>
                    <a:lumOff val="25000"/>
                  </a:srgbClr>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37782401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a:p>
        </p:txBody>
      </p:sp>
      <p:sp>
        <p:nvSpPr>
          <p:cNvPr id="2" name="Title 1"/>
          <p:cNvSpPr>
            <a:spLocks noGrp="1"/>
          </p:cNvSpPr>
          <p:nvPr>
            <p:ph type="title"/>
          </p:nvPr>
        </p:nvSpPr>
        <p:spPr>
          <a:xfrm>
            <a:off x="581192" y="702156"/>
            <a:ext cx="11029616" cy="1013800"/>
          </a:xfrm>
        </p:spPr>
        <p:txBody>
          <a:bodyPr/>
          <a:lstStyle/>
          <a:p>
            <a:r>
              <a:rPr lang="sl-SI"/>
              <a:t>Uredite slog naslova matrice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1CB06D-F017-42FA-B9F5-3B66AF989BD7}"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6" name="Slide Number Placeholder 5"/>
          <p:cNvSpPr>
            <a:spLocks noGrp="1"/>
          </p:cNvSpPr>
          <p:nvPr>
            <p:ph type="sldNum" sz="quarter" idx="12"/>
          </p:nvPr>
        </p:nvSpPr>
        <p:spPr>
          <a:xfrm>
            <a:off x="10558300" y="5956137"/>
            <a:ext cx="1052508"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3992799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sl-SI"/>
              <a:t>Uredite slog naslova matrice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Uredite sloge besedila matrice</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4CACD9C-EACF-440E-B7C3-1BFE4DCCB8E4}" type="datetime1">
              <a:rPr kumimoji="0" lang="sl-SI" sz="900" b="0" i="0" u="none" strike="noStrike" kern="1200" cap="none" spc="0" normalizeH="0" baseline="0" noProof="0" smtClean="0">
                <a:ln>
                  <a:noFill/>
                </a:ln>
                <a:solidFill>
                  <a:srgbClr val="1A3260">
                    <a:lumMod val="75000"/>
                    <a:lumOff val="25000"/>
                  </a:srgbClr>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1A3260">
                    <a:lumMod val="75000"/>
                    <a:lumOff val="25000"/>
                  </a:srgbClr>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63256149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sl-SI"/>
              <a:t>Uredite slog naslova matrice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Date Placeholder 4"/>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DE8B63D-531E-4DC6-9FBF-209B4192409F}"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6" name="Footer Placeholder 5"/>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2165806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sl-SI"/>
              <a:t>Uredite slog naslova matrice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7" name="Date Placeholder 6"/>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F504FC-BF14-438C-B4D5-6D2FC1D59AD7}"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8" name="Footer Placeholder 7"/>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7099423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A2759F-C91E-453D-8849-36AEB1B0E3DC}"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sl-SI"/>
              <a:t>Uredite slog naslova matrice</a:t>
            </a:r>
            <a:endParaRPr lang="en-US" dirty="0"/>
          </a:p>
        </p:txBody>
      </p:sp>
    </p:spTree>
    <p:extLst>
      <p:ext uri="{BB962C8B-B14F-4D97-AF65-F5344CB8AC3E}">
        <p14:creationId xmlns:p14="http://schemas.microsoft.com/office/powerpoint/2010/main" val="22830231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80DCADF-76AD-4623-865E-7027FDC87982}"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3" name="Footer Placeholder 2"/>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9777382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sl-SI"/>
              <a:t>Uredite slog naslova matrice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A3E09D2-3B8C-4D9C-A94A-2AB0D0B78FB2}" type="datetime1">
              <a:rPr kumimoji="0" lang="sl-SI" sz="900" b="0" i="0" u="none" strike="noStrike" kern="1200" cap="none" spc="0" normalizeH="0" baseline="0" noProof="0" smtClean="0">
                <a:ln>
                  <a:noFill/>
                </a:ln>
                <a:solidFill>
                  <a:srgbClr val="1A3260">
                    <a:lumMod val="75000"/>
                    <a:lumOff val="25000"/>
                  </a:srgbClr>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1A3260">
                    <a:lumMod val="75000"/>
                    <a:lumOff val="25000"/>
                  </a:srgbClr>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521994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Date Placeholder 2"/>
          <p:cNvSpPr>
            <a:spLocks noGrp="1"/>
          </p:cNvSpPr>
          <p:nvPr>
            <p:ph type="dt" sz="half" idx="10"/>
          </p:nvPr>
        </p:nvSpPr>
        <p:spPr/>
        <p:txBody>
          <a:bodyPr/>
          <a:lstStyle/>
          <a:p>
            <a:fld id="{32F31280-1683-4AC7-A0F8-74A75FDFDB8B}" type="datetime1">
              <a:rPr lang="sl-SI" smtClean="0"/>
              <a:t>22. 04. 2026</a:t>
            </a:fld>
            <a:endParaRPr lang="sl-SI"/>
          </a:p>
        </p:txBody>
      </p:sp>
      <p:sp>
        <p:nvSpPr>
          <p:cNvPr id="4" name="Footer Placeholder 3"/>
          <p:cNvSpPr>
            <a:spLocks noGrp="1"/>
          </p:cNvSpPr>
          <p:nvPr>
            <p:ph type="ftr" sz="quarter" idx="11"/>
          </p:nvPr>
        </p:nvSpPr>
        <p:spPr/>
        <p:txBody>
          <a:bodyPr/>
          <a:lstStyle/>
          <a:p>
            <a:r>
              <a:rPr lang="sl-SI"/>
              <a:t>Sorcan, MSCA NCP; IJS, 17 April 2023</a:t>
            </a:r>
          </a:p>
        </p:txBody>
      </p:sp>
      <p:sp>
        <p:nvSpPr>
          <p:cNvPr id="5" name="Slide Number Placeholder 4"/>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254521042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sl-SI"/>
              <a:t>Uredite slog naslova matrice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l-SI"/>
              <a:t>Kliknite ikono, če želite dodati sliko</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5" name="Date Placeholder 4"/>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89DE04-4220-4138-A625-039E7DE65DD1}"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6" name="Footer Placeholder 5"/>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7870862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sl-SI"/>
              <a:t>Uredite slog naslova matrice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B1AE5D-7321-4E99-A517-7D7BF6AC93EE}"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09742739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sl-SI"/>
              <a:t>Uredite slog naslova matrice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8A1E84D-3732-4A9F-B3B1-0D39806545C3}" type="datetime1">
              <a:rPr kumimoji="0" lang="sl-SI" sz="900" b="0" i="0" u="none" strike="noStrike" kern="1200" cap="none" spc="0" normalizeH="0" baseline="0" noProof="0" smtClean="0">
                <a:ln>
                  <a:noFill/>
                </a:ln>
                <a:solidFill>
                  <a:srgbClr val="1A3260">
                    <a:lumMod val="75000"/>
                    <a:lumOff val="25000"/>
                  </a:srgbClr>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
        <p:nvSpPr>
          <p:cNvPr id="5" name="Footer Placeholder 4"/>
          <p:cNvSpPr>
            <a:spLocks noGrp="1"/>
          </p:cNvSpPr>
          <p:nvPr>
            <p:ph type="ftr" sz="quarter" idx="11"/>
          </p:nvPr>
        </p:nvSpPr>
        <p:spPr>
          <a:xfrm>
            <a:off x="774923" y="5951811"/>
            <a:ext cx="7896279"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1A3260">
                  <a:lumMod val="75000"/>
                  <a:lumOff val="25000"/>
                </a:srgbClr>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0555311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E51110-9F0C-4722-B665-E21911A53A1F}"/>
              </a:ext>
            </a:extLst>
          </p:cNvPr>
          <p:cNvSpPr>
            <a:spLocks noGrp="1"/>
          </p:cNvSpPr>
          <p:nvPr>
            <p:ph type="ctrTitle"/>
          </p:nvPr>
        </p:nvSpPr>
        <p:spPr>
          <a:xfrm>
            <a:off x="1524000" y="1122363"/>
            <a:ext cx="9144000" cy="2387600"/>
          </a:xfrm>
        </p:spPr>
        <p:txBody>
          <a:bodyPr anchor="b"/>
          <a:lstStyle>
            <a:lvl1pPr algn="ctr">
              <a:defRPr sz="6000"/>
            </a:lvl1pPr>
          </a:lstStyle>
          <a:p>
            <a:r>
              <a:rPr lang="sl-SI"/>
              <a:t>Kliknite, če želite urediti slog naslova matrice</a:t>
            </a:r>
          </a:p>
        </p:txBody>
      </p:sp>
      <p:sp>
        <p:nvSpPr>
          <p:cNvPr id="3" name="Podnaslov 2">
            <a:extLst>
              <a:ext uri="{FF2B5EF4-FFF2-40B4-BE49-F238E27FC236}">
                <a16:creationId xmlns:a16="http://schemas.microsoft.com/office/drawing/2014/main" id="{0812AAFE-D11B-4767-9E89-25251E707A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p>
        </p:txBody>
      </p:sp>
      <p:sp>
        <p:nvSpPr>
          <p:cNvPr id="4" name="Označba mesta datuma 3">
            <a:extLst>
              <a:ext uri="{FF2B5EF4-FFF2-40B4-BE49-F238E27FC236}">
                <a16:creationId xmlns:a16="http://schemas.microsoft.com/office/drawing/2014/main" id="{008A9B3C-C579-4FEE-9627-2E3A6C56F98A}"/>
              </a:ext>
            </a:extLst>
          </p:cNvPr>
          <p:cNvSpPr>
            <a:spLocks noGrp="1"/>
          </p:cNvSpPr>
          <p:nvPr>
            <p:ph type="dt" sz="half" idx="10"/>
          </p:nvPr>
        </p:nvSpPr>
        <p:spPr/>
        <p:txBody>
          <a:bodyPr/>
          <a:lstStyle/>
          <a:p>
            <a:fld id="{0BEBC4D5-1596-489E-A3DD-02AC6EC20D2F}" type="datetime1">
              <a:rPr lang="sl-SI" smtClean="0"/>
              <a:t>22. 04. 2026</a:t>
            </a:fld>
            <a:endParaRPr lang="sl-SI"/>
          </a:p>
        </p:txBody>
      </p:sp>
      <p:sp>
        <p:nvSpPr>
          <p:cNvPr id="5" name="Označba mesta noge 4">
            <a:extLst>
              <a:ext uri="{FF2B5EF4-FFF2-40B4-BE49-F238E27FC236}">
                <a16:creationId xmlns:a16="http://schemas.microsoft.com/office/drawing/2014/main" id="{8DE36570-9C2E-4E15-A151-24A049B889B2}"/>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0520E5FA-DBE8-4D6D-BACF-3DBFDD38BEDC}"/>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17443483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387CCBD-4A20-4913-8767-FB93B6F2967B}"/>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35EA911D-985D-410C-88B9-2DB8D2AC1550}"/>
              </a:ext>
            </a:extLst>
          </p:cNvPr>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C7E632F1-C95B-49B6-9DA9-5E7A548F5937}"/>
              </a:ext>
            </a:extLst>
          </p:cNvPr>
          <p:cNvSpPr>
            <a:spLocks noGrp="1"/>
          </p:cNvSpPr>
          <p:nvPr>
            <p:ph type="dt" sz="half" idx="10"/>
          </p:nvPr>
        </p:nvSpPr>
        <p:spPr/>
        <p:txBody>
          <a:bodyPr/>
          <a:lstStyle/>
          <a:p>
            <a:fld id="{974AF10A-3124-4AEE-A6CE-E4C1DBDA2A8E}" type="datetime1">
              <a:rPr lang="sl-SI" smtClean="0"/>
              <a:t>22. 04. 2026</a:t>
            </a:fld>
            <a:endParaRPr lang="sl-SI"/>
          </a:p>
        </p:txBody>
      </p:sp>
      <p:sp>
        <p:nvSpPr>
          <p:cNvPr id="5" name="Označba mesta noge 4">
            <a:extLst>
              <a:ext uri="{FF2B5EF4-FFF2-40B4-BE49-F238E27FC236}">
                <a16:creationId xmlns:a16="http://schemas.microsoft.com/office/drawing/2014/main" id="{5094D2A2-50AE-4834-91E7-6C2B9A326F99}"/>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ADC086A7-2C36-404B-A227-B8436F4B24A1}"/>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9017379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39EAC18-2E89-4476-824C-A602BA4F441D}"/>
              </a:ext>
            </a:extLst>
          </p:cNvPr>
          <p:cNvSpPr>
            <a:spLocks noGrp="1"/>
          </p:cNvSpPr>
          <p:nvPr>
            <p:ph type="title"/>
          </p:nvPr>
        </p:nvSpPr>
        <p:spPr>
          <a:xfrm>
            <a:off x="831850" y="1709738"/>
            <a:ext cx="10515600" cy="2852737"/>
          </a:xfrm>
        </p:spPr>
        <p:txBody>
          <a:bodyPr anchor="b"/>
          <a:lstStyle>
            <a:lvl1pPr>
              <a:defRPr sz="6000"/>
            </a:lvl1pPr>
          </a:lstStyle>
          <a:p>
            <a:r>
              <a:rPr lang="sl-SI"/>
              <a:t>Kliknite, če želite urediti slog naslova matrice</a:t>
            </a:r>
          </a:p>
        </p:txBody>
      </p:sp>
      <p:sp>
        <p:nvSpPr>
          <p:cNvPr id="3" name="Označba mesta besedila 2">
            <a:extLst>
              <a:ext uri="{FF2B5EF4-FFF2-40B4-BE49-F238E27FC236}">
                <a16:creationId xmlns:a16="http://schemas.microsoft.com/office/drawing/2014/main" id="{9A597FBE-3F62-48BB-AA89-902B3AC3C4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a:t>Kliknite za urejanje slogov besedila matrice</a:t>
            </a:r>
          </a:p>
        </p:txBody>
      </p:sp>
      <p:sp>
        <p:nvSpPr>
          <p:cNvPr id="4" name="Označba mesta datuma 3">
            <a:extLst>
              <a:ext uri="{FF2B5EF4-FFF2-40B4-BE49-F238E27FC236}">
                <a16:creationId xmlns:a16="http://schemas.microsoft.com/office/drawing/2014/main" id="{E326DEBB-EC3B-44BA-93BF-9DB204EB53C0}"/>
              </a:ext>
            </a:extLst>
          </p:cNvPr>
          <p:cNvSpPr>
            <a:spLocks noGrp="1"/>
          </p:cNvSpPr>
          <p:nvPr>
            <p:ph type="dt" sz="half" idx="10"/>
          </p:nvPr>
        </p:nvSpPr>
        <p:spPr/>
        <p:txBody>
          <a:bodyPr/>
          <a:lstStyle/>
          <a:p>
            <a:fld id="{BC515F23-1629-4704-9261-0A98621F417F}" type="datetime1">
              <a:rPr lang="sl-SI" smtClean="0"/>
              <a:t>22. 04. 2026</a:t>
            </a:fld>
            <a:endParaRPr lang="sl-SI"/>
          </a:p>
        </p:txBody>
      </p:sp>
      <p:sp>
        <p:nvSpPr>
          <p:cNvPr id="5" name="Označba mesta noge 4">
            <a:extLst>
              <a:ext uri="{FF2B5EF4-FFF2-40B4-BE49-F238E27FC236}">
                <a16:creationId xmlns:a16="http://schemas.microsoft.com/office/drawing/2014/main" id="{A3630261-EE19-40A3-BCEC-7E36A5E112C1}"/>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416F6572-25D5-4238-BE51-A2E7B87E6DAC}"/>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9410573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6CE8208-17C7-4C9C-9999-49FAF5DDD545}"/>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688CC240-13A3-4C1E-8D1C-36B364891269}"/>
              </a:ext>
            </a:extLst>
          </p:cNvPr>
          <p:cNvSpPr>
            <a:spLocks noGrp="1"/>
          </p:cNvSpPr>
          <p:nvPr>
            <p:ph sz="half" idx="1"/>
          </p:nvPr>
        </p:nvSpPr>
        <p:spPr>
          <a:xfrm>
            <a:off x="838200"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vsebine 3">
            <a:extLst>
              <a:ext uri="{FF2B5EF4-FFF2-40B4-BE49-F238E27FC236}">
                <a16:creationId xmlns:a16="http://schemas.microsoft.com/office/drawing/2014/main" id="{E8B2AF57-32D9-4D08-B17C-089DF58F302F}"/>
              </a:ext>
            </a:extLst>
          </p:cNvPr>
          <p:cNvSpPr>
            <a:spLocks noGrp="1"/>
          </p:cNvSpPr>
          <p:nvPr>
            <p:ph sz="half" idx="2"/>
          </p:nvPr>
        </p:nvSpPr>
        <p:spPr>
          <a:xfrm>
            <a:off x="6172200" y="1825625"/>
            <a:ext cx="5181600" cy="435133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datuma 4">
            <a:extLst>
              <a:ext uri="{FF2B5EF4-FFF2-40B4-BE49-F238E27FC236}">
                <a16:creationId xmlns:a16="http://schemas.microsoft.com/office/drawing/2014/main" id="{89A5F566-9F18-4B7D-A8DA-5A1F6FD4B51A}"/>
              </a:ext>
            </a:extLst>
          </p:cNvPr>
          <p:cNvSpPr>
            <a:spLocks noGrp="1"/>
          </p:cNvSpPr>
          <p:nvPr>
            <p:ph type="dt" sz="half" idx="10"/>
          </p:nvPr>
        </p:nvSpPr>
        <p:spPr/>
        <p:txBody>
          <a:bodyPr/>
          <a:lstStyle/>
          <a:p>
            <a:fld id="{C05A2346-07BB-48EE-82CB-14F5ED9D0FCF}" type="datetime1">
              <a:rPr lang="sl-SI" smtClean="0"/>
              <a:t>22. 04. 2026</a:t>
            </a:fld>
            <a:endParaRPr lang="sl-SI"/>
          </a:p>
        </p:txBody>
      </p:sp>
      <p:sp>
        <p:nvSpPr>
          <p:cNvPr id="6" name="Označba mesta noge 5">
            <a:extLst>
              <a:ext uri="{FF2B5EF4-FFF2-40B4-BE49-F238E27FC236}">
                <a16:creationId xmlns:a16="http://schemas.microsoft.com/office/drawing/2014/main" id="{0233AE93-4453-42F4-B5CD-4EB26440FA68}"/>
              </a:ext>
            </a:extLst>
          </p:cNvPr>
          <p:cNvSpPr>
            <a:spLocks noGrp="1"/>
          </p:cNvSpPr>
          <p:nvPr>
            <p:ph type="ftr" sz="quarter" idx="11"/>
          </p:nvPr>
        </p:nvSpPr>
        <p:spPr/>
        <p:txBody>
          <a:bodyPr/>
          <a:lstStyle/>
          <a:p>
            <a:r>
              <a:rPr lang="en-US"/>
              <a:t>Sorcan, MSCA NCP; IJS, 17 April 2023</a:t>
            </a:r>
            <a:endParaRPr lang="sl-SI"/>
          </a:p>
        </p:txBody>
      </p:sp>
      <p:sp>
        <p:nvSpPr>
          <p:cNvPr id="7" name="Označba mesta številke diapozitiva 6">
            <a:extLst>
              <a:ext uri="{FF2B5EF4-FFF2-40B4-BE49-F238E27FC236}">
                <a16:creationId xmlns:a16="http://schemas.microsoft.com/office/drawing/2014/main" id="{BA19F940-A0B4-4BAD-A569-F9342F7EA7DC}"/>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121752224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02BB5C1-5804-40EC-A665-117436FA10F3}"/>
              </a:ext>
            </a:extLst>
          </p:cNvPr>
          <p:cNvSpPr>
            <a:spLocks noGrp="1"/>
          </p:cNvSpPr>
          <p:nvPr>
            <p:ph type="title"/>
          </p:nvPr>
        </p:nvSpPr>
        <p:spPr>
          <a:xfrm>
            <a:off x="839788" y="365125"/>
            <a:ext cx="10515600" cy="1325563"/>
          </a:xfrm>
        </p:spPr>
        <p:txBody>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3C64BB2D-9FB7-4CB5-8434-D0579CEE83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Označba mesta vsebine 3">
            <a:extLst>
              <a:ext uri="{FF2B5EF4-FFF2-40B4-BE49-F238E27FC236}">
                <a16:creationId xmlns:a16="http://schemas.microsoft.com/office/drawing/2014/main" id="{1B31D30C-7290-45B0-B2B0-92DB8279EB6B}"/>
              </a:ext>
            </a:extLst>
          </p:cNvPr>
          <p:cNvSpPr>
            <a:spLocks noGrp="1"/>
          </p:cNvSpPr>
          <p:nvPr>
            <p:ph sz="half" idx="2"/>
          </p:nvPr>
        </p:nvSpPr>
        <p:spPr>
          <a:xfrm>
            <a:off x="839788" y="2505075"/>
            <a:ext cx="515778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besedila 4">
            <a:extLst>
              <a:ext uri="{FF2B5EF4-FFF2-40B4-BE49-F238E27FC236}">
                <a16:creationId xmlns:a16="http://schemas.microsoft.com/office/drawing/2014/main" id="{85A1326E-45B6-46AA-9E77-4C3C665539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Označba mesta vsebine 5">
            <a:extLst>
              <a:ext uri="{FF2B5EF4-FFF2-40B4-BE49-F238E27FC236}">
                <a16:creationId xmlns:a16="http://schemas.microsoft.com/office/drawing/2014/main" id="{02344D2D-A864-47F2-A775-DA30D31B6451}"/>
              </a:ext>
            </a:extLst>
          </p:cNvPr>
          <p:cNvSpPr>
            <a:spLocks noGrp="1"/>
          </p:cNvSpPr>
          <p:nvPr>
            <p:ph sz="quarter" idx="4"/>
          </p:nvPr>
        </p:nvSpPr>
        <p:spPr>
          <a:xfrm>
            <a:off x="6172200" y="2505075"/>
            <a:ext cx="51831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7" name="Označba mesta datuma 6">
            <a:extLst>
              <a:ext uri="{FF2B5EF4-FFF2-40B4-BE49-F238E27FC236}">
                <a16:creationId xmlns:a16="http://schemas.microsoft.com/office/drawing/2014/main" id="{AE59C9D5-BFB4-4DFA-8DA6-8C367CC75D0D}"/>
              </a:ext>
            </a:extLst>
          </p:cNvPr>
          <p:cNvSpPr>
            <a:spLocks noGrp="1"/>
          </p:cNvSpPr>
          <p:nvPr>
            <p:ph type="dt" sz="half" idx="10"/>
          </p:nvPr>
        </p:nvSpPr>
        <p:spPr/>
        <p:txBody>
          <a:bodyPr/>
          <a:lstStyle/>
          <a:p>
            <a:fld id="{DAFDBF0C-922D-4BC2-911D-E8891407648C}" type="datetime1">
              <a:rPr lang="sl-SI" smtClean="0"/>
              <a:t>22. 04. 2026</a:t>
            </a:fld>
            <a:endParaRPr lang="sl-SI"/>
          </a:p>
        </p:txBody>
      </p:sp>
      <p:sp>
        <p:nvSpPr>
          <p:cNvPr id="8" name="Označba mesta noge 7">
            <a:extLst>
              <a:ext uri="{FF2B5EF4-FFF2-40B4-BE49-F238E27FC236}">
                <a16:creationId xmlns:a16="http://schemas.microsoft.com/office/drawing/2014/main" id="{9C18A864-4EF3-410E-AEB0-F0A5A6CA77F9}"/>
              </a:ext>
            </a:extLst>
          </p:cNvPr>
          <p:cNvSpPr>
            <a:spLocks noGrp="1"/>
          </p:cNvSpPr>
          <p:nvPr>
            <p:ph type="ftr" sz="quarter" idx="11"/>
          </p:nvPr>
        </p:nvSpPr>
        <p:spPr/>
        <p:txBody>
          <a:bodyPr/>
          <a:lstStyle/>
          <a:p>
            <a:r>
              <a:rPr lang="en-US"/>
              <a:t>Sorcan, MSCA NCP; IJS, 17 April 2023</a:t>
            </a:r>
            <a:endParaRPr lang="sl-SI"/>
          </a:p>
        </p:txBody>
      </p:sp>
      <p:sp>
        <p:nvSpPr>
          <p:cNvPr id="9" name="Označba mesta številke diapozitiva 8">
            <a:extLst>
              <a:ext uri="{FF2B5EF4-FFF2-40B4-BE49-F238E27FC236}">
                <a16:creationId xmlns:a16="http://schemas.microsoft.com/office/drawing/2014/main" id="{317748C9-345F-488E-BE6A-953DA0255023}"/>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5239666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9CAA6C8-FD5B-409B-B533-0D73D3D9AA58}"/>
              </a:ext>
            </a:extLst>
          </p:cNvPr>
          <p:cNvSpPr>
            <a:spLocks noGrp="1"/>
          </p:cNvSpPr>
          <p:nvPr>
            <p:ph type="title"/>
          </p:nvPr>
        </p:nvSpPr>
        <p:spPr/>
        <p:txBody>
          <a:bodyPr/>
          <a:lstStyle/>
          <a:p>
            <a:r>
              <a:rPr lang="sl-SI"/>
              <a:t>Kliknite, če želite urediti slog naslova matrice</a:t>
            </a:r>
          </a:p>
        </p:txBody>
      </p:sp>
      <p:sp>
        <p:nvSpPr>
          <p:cNvPr id="3" name="Označba mesta datuma 2">
            <a:extLst>
              <a:ext uri="{FF2B5EF4-FFF2-40B4-BE49-F238E27FC236}">
                <a16:creationId xmlns:a16="http://schemas.microsoft.com/office/drawing/2014/main" id="{90DEF12E-22B5-4A21-B14C-01554F6E6DFD}"/>
              </a:ext>
            </a:extLst>
          </p:cNvPr>
          <p:cNvSpPr>
            <a:spLocks noGrp="1"/>
          </p:cNvSpPr>
          <p:nvPr>
            <p:ph type="dt" sz="half" idx="10"/>
          </p:nvPr>
        </p:nvSpPr>
        <p:spPr/>
        <p:txBody>
          <a:bodyPr/>
          <a:lstStyle/>
          <a:p>
            <a:fld id="{60B26984-C6BF-4E47-9179-BCAEB32B767A}" type="datetime1">
              <a:rPr lang="sl-SI" smtClean="0"/>
              <a:t>22. 04. 2026</a:t>
            </a:fld>
            <a:endParaRPr lang="sl-SI"/>
          </a:p>
        </p:txBody>
      </p:sp>
      <p:sp>
        <p:nvSpPr>
          <p:cNvPr id="4" name="Označba mesta noge 3">
            <a:extLst>
              <a:ext uri="{FF2B5EF4-FFF2-40B4-BE49-F238E27FC236}">
                <a16:creationId xmlns:a16="http://schemas.microsoft.com/office/drawing/2014/main" id="{611CB693-3BCF-4B54-B2B7-158204BFD8A0}"/>
              </a:ext>
            </a:extLst>
          </p:cNvPr>
          <p:cNvSpPr>
            <a:spLocks noGrp="1"/>
          </p:cNvSpPr>
          <p:nvPr>
            <p:ph type="ftr" sz="quarter" idx="11"/>
          </p:nvPr>
        </p:nvSpPr>
        <p:spPr/>
        <p:txBody>
          <a:bodyPr/>
          <a:lstStyle/>
          <a:p>
            <a:r>
              <a:rPr lang="en-US"/>
              <a:t>Sorcan, MSCA NCP; IJS, 17 April 2023</a:t>
            </a:r>
            <a:endParaRPr lang="sl-SI"/>
          </a:p>
        </p:txBody>
      </p:sp>
      <p:sp>
        <p:nvSpPr>
          <p:cNvPr id="5" name="Označba mesta številke diapozitiva 4">
            <a:extLst>
              <a:ext uri="{FF2B5EF4-FFF2-40B4-BE49-F238E27FC236}">
                <a16:creationId xmlns:a16="http://schemas.microsoft.com/office/drawing/2014/main" id="{95B90C6A-8BC3-4AAD-BCC9-AE0B0D2B5F64}"/>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6262321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39B7E531-90FC-41C0-BFFA-71DFF0D70F65}"/>
              </a:ext>
            </a:extLst>
          </p:cNvPr>
          <p:cNvSpPr>
            <a:spLocks noGrp="1"/>
          </p:cNvSpPr>
          <p:nvPr>
            <p:ph type="dt" sz="half" idx="10"/>
          </p:nvPr>
        </p:nvSpPr>
        <p:spPr/>
        <p:txBody>
          <a:bodyPr/>
          <a:lstStyle/>
          <a:p>
            <a:fld id="{DB1778EC-0CE3-48DF-85DE-3150B17A8F7D}" type="datetime1">
              <a:rPr lang="sl-SI" smtClean="0"/>
              <a:t>22. 04. 2026</a:t>
            </a:fld>
            <a:endParaRPr lang="sl-SI"/>
          </a:p>
        </p:txBody>
      </p:sp>
      <p:sp>
        <p:nvSpPr>
          <p:cNvPr id="3" name="Označba mesta noge 2">
            <a:extLst>
              <a:ext uri="{FF2B5EF4-FFF2-40B4-BE49-F238E27FC236}">
                <a16:creationId xmlns:a16="http://schemas.microsoft.com/office/drawing/2014/main" id="{30263D3F-0F11-43D4-98B7-62B48F1ABDE8}"/>
              </a:ext>
            </a:extLst>
          </p:cNvPr>
          <p:cNvSpPr>
            <a:spLocks noGrp="1"/>
          </p:cNvSpPr>
          <p:nvPr>
            <p:ph type="ftr" sz="quarter" idx="11"/>
          </p:nvPr>
        </p:nvSpPr>
        <p:spPr/>
        <p:txBody>
          <a:bodyPr/>
          <a:lstStyle/>
          <a:p>
            <a:r>
              <a:rPr lang="en-US"/>
              <a:t>Sorcan, MSCA NCP; IJS, 17 April 2023</a:t>
            </a:r>
            <a:endParaRPr lang="sl-SI"/>
          </a:p>
        </p:txBody>
      </p:sp>
      <p:sp>
        <p:nvSpPr>
          <p:cNvPr id="4" name="Označba mesta številke diapozitiva 3">
            <a:extLst>
              <a:ext uri="{FF2B5EF4-FFF2-40B4-BE49-F238E27FC236}">
                <a16:creationId xmlns:a16="http://schemas.microsoft.com/office/drawing/2014/main" id="{4C9E664D-F6FA-4D82-9F2D-497C3B683CA5}"/>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818781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96BF48-5625-49F6-AC17-CB6376941CF1}" type="datetime1">
              <a:rPr lang="sl-SI" smtClean="0"/>
              <a:t>22. 04. 2026</a:t>
            </a:fld>
            <a:endParaRPr lang="sl-SI"/>
          </a:p>
        </p:txBody>
      </p:sp>
      <p:sp>
        <p:nvSpPr>
          <p:cNvPr id="3" name="Footer Placeholder 2"/>
          <p:cNvSpPr>
            <a:spLocks noGrp="1"/>
          </p:cNvSpPr>
          <p:nvPr>
            <p:ph type="ftr" sz="quarter" idx="11"/>
          </p:nvPr>
        </p:nvSpPr>
        <p:spPr/>
        <p:txBody>
          <a:bodyPr/>
          <a:lstStyle/>
          <a:p>
            <a:r>
              <a:rPr lang="sl-SI"/>
              <a:t>Sorcan, MSCA NCP; IJS, 17 April 2023</a:t>
            </a:r>
          </a:p>
        </p:txBody>
      </p:sp>
      <p:sp>
        <p:nvSpPr>
          <p:cNvPr id="4" name="Slide Number Placeholder 3"/>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46732788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1EDBC6E-0862-4810-8893-7E8A3372717E}"/>
              </a:ext>
            </a:extLst>
          </p:cNvPr>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p>
        </p:txBody>
      </p:sp>
      <p:sp>
        <p:nvSpPr>
          <p:cNvPr id="3" name="Označba mesta vsebine 2">
            <a:extLst>
              <a:ext uri="{FF2B5EF4-FFF2-40B4-BE49-F238E27FC236}">
                <a16:creationId xmlns:a16="http://schemas.microsoft.com/office/drawing/2014/main" id="{2095BDC4-6576-4E96-9D0F-5ECD991345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besedila 3">
            <a:extLst>
              <a:ext uri="{FF2B5EF4-FFF2-40B4-BE49-F238E27FC236}">
                <a16:creationId xmlns:a16="http://schemas.microsoft.com/office/drawing/2014/main" id="{40F9F6C6-19C6-4E0C-9626-AA6871F5A5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E3EBB457-77D2-4142-9D7C-6F02E96180A6}"/>
              </a:ext>
            </a:extLst>
          </p:cNvPr>
          <p:cNvSpPr>
            <a:spLocks noGrp="1"/>
          </p:cNvSpPr>
          <p:nvPr>
            <p:ph type="dt" sz="half" idx="10"/>
          </p:nvPr>
        </p:nvSpPr>
        <p:spPr/>
        <p:txBody>
          <a:bodyPr/>
          <a:lstStyle/>
          <a:p>
            <a:fld id="{B6001429-4D05-4292-B4FE-DF236BF00559}" type="datetime1">
              <a:rPr lang="sl-SI" smtClean="0"/>
              <a:t>22. 04. 2026</a:t>
            </a:fld>
            <a:endParaRPr lang="sl-SI"/>
          </a:p>
        </p:txBody>
      </p:sp>
      <p:sp>
        <p:nvSpPr>
          <p:cNvPr id="6" name="Označba mesta noge 5">
            <a:extLst>
              <a:ext uri="{FF2B5EF4-FFF2-40B4-BE49-F238E27FC236}">
                <a16:creationId xmlns:a16="http://schemas.microsoft.com/office/drawing/2014/main" id="{1B2A29C2-4557-483A-82CD-40DF52D8F5A8}"/>
              </a:ext>
            </a:extLst>
          </p:cNvPr>
          <p:cNvSpPr>
            <a:spLocks noGrp="1"/>
          </p:cNvSpPr>
          <p:nvPr>
            <p:ph type="ftr" sz="quarter" idx="11"/>
          </p:nvPr>
        </p:nvSpPr>
        <p:spPr/>
        <p:txBody>
          <a:bodyPr/>
          <a:lstStyle/>
          <a:p>
            <a:r>
              <a:rPr lang="en-US"/>
              <a:t>Sorcan, MSCA NCP; IJS, 17 April 2023</a:t>
            </a:r>
            <a:endParaRPr lang="sl-SI"/>
          </a:p>
        </p:txBody>
      </p:sp>
      <p:sp>
        <p:nvSpPr>
          <p:cNvPr id="7" name="Označba mesta številke diapozitiva 6">
            <a:extLst>
              <a:ext uri="{FF2B5EF4-FFF2-40B4-BE49-F238E27FC236}">
                <a16:creationId xmlns:a16="http://schemas.microsoft.com/office/drawing/2014/main" id="{724432B6-6F1B-45BA-A15A-B24E2B49FBFF}"/>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4157203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F274680-4A0F-4C60-9A3F-97D030ABBED7}"/>
              </a:ext>
            </a:extLst>
          </p:cNvPr>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p>
        </p:txBody>
      </p:sp>
      <p:sp>
        <p:nvSpPr>
          <p:cNvPr id="3" name="Označba mesta slike 2">
            <a:extLst>
              <a:ext uri="{FF2B5EF4-FFF2-40B4-BE49-F238E27FC236}">
                <a16:creationId xmlns:a16="http://schemas.microsoft.com/office/drawing/2014/main" id="{0BA792DE-4014-4094-81B6-DB6E2FBC09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Označba mesta besedila 3">
            <a:extLst>
              <a:ext uri="{FF2B5EF4-FFF2-40B4-BE49-F238E27FC236}">
                <a16:creationId xmlns:a16="http://schemas.microsoft.com/office/drawing/2014/main" id="{F42F36F4-A9B5-4B74-83EB-78E0E4A610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4710FA0B-0241-415E-98AC-E0AD9D689388}"/>
              </a:ext>
            </a:extLst>
          </p:cNvPr>
          <p:cNvSpPr>
            <a:spLocks noGrp="1"/>
          </p:cNvSpPr>
          <p:nvPr>
            <p:ph type="dt" sz="half" idx="10"/>
          </p:nvPr>
        </p:nvSpPr>
        <p:spPr/>
        <p:txBody>
          <a:bodyPr/>
          <a:lstStyle/>
          <a:p>
            <a:fld id="{0459A68E-D897-4BEA-B669-A4E9144CFA83}" type="datetime1">
              <a:rPr lang="sl-SI" smtClean="0"/>
              <a:t>22. 04. 2026</a:t>
            </a:fld>
            <a:endParaRPr lang="sl-SI"/>
          </a:p>
        </p:txBody>
      </p:sp>
      <p:sp>
        <p:nvSpPr>
          <p:cNvPr id="6" name="Označba mesta noge 5">
            <a:extLst>
              <a:ext uri="{FF2B5EF4-FFF2-40B4-BE49-F238E27FC236}">
                <a16:creationId xmlns:a16="http://schemas.microsoft.com/office/drawing/2014/main" id="{3191F2EF-BC72-437D-AE88-02812949886E}"/>
              </a:ext>
            </a:extLst>
          </p:cNvPr>
          <p:cNvSpPr>
            <a:spLocks noGrp="1"/>
          </p:cNvSpPr>
          <p:nvPr>
            <p:ph type="ftr" sz="quarter" idx="11"/>
          </p:nvPr>
        </p:nvSpPr>
        <p:spPr/>
        <p:txBody>
          <a:bodyPr/>
          <a:lstStyle/>
          <a:p>
            <a:r>
              <a:rPr lang="en-US"/>
              <a:t>Sorcan, MSCA NCP; IJS, 17 April 2023</a:t>
            </a:r>
            <a:endParaRPr lang="sl-SI"/>
          </a:p>
        </p:txBody>
      </p:sp>
      <p:sp>
        <p:nvSpPr>
          <p:cNvPr id="7" name="Označba mesta številke diapozitiva 6">
            <a:extLst>
              <a:ext uri="{FF2B5EF4-FFF2-40B4-BE49-F238E27FC236}">
                <a16:creationId xmlns:a16="http://schemas.microsoft.com/office/drawing/2014/main" id="{8A0CAFA0-C5FD-4D69-A97F-586F1656AD43}"/>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41167996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EF9B320-E175-4C7A-B050-F58CA3D5F17F}"/>
              </a:ext>
            </a:extLst>
          </p:cNvPr>
          <p:cNvSpPr>
            <a:spLocks noGrp="1"/>
          </p:cNvSpPr>
          <p:nvPr>
            <p:ph type="title"/>
          </p:nvPr>
        </p:nvSpPr>
        <p:spPr/>
        <p:txBody>
          <a:bodyPr/>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D0DEDC69-074E-4040-A84B-8669DB950F4D}"/>
              </a:ext>
            </a:extLst>
          </p:cNvPr>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4EF24E0B-0347-4C3E-AAE7-48FEC795A599}"/>
              </a:ext>
            </a:extLst>
          </p:cNvPr>
          <p:cNvSpPr>
            <a:spLocks noGrp="1"/>
          </p:cNvSpPr>
          <p:nvPr>
            <p:ph type="dt" sz="half" idx="10"/>
          </p:nvPr>
        </p:nvSpPr>
        <p:spPr/>
        <p:txBody>
          <a:bodyPr/>
          <a:lstStyle/>
          <a:p>
            <a:fld id="{4E6882A3-F443-4A63-85EF-1FF48C3E131F}" type="datetime1">
              <a:rPr lang="sl-SI" smtClean="0"/>
              <a:t>22. 04. 2026</a:t>
            </a:fld>
            <a:endParaRPr lang="sl-SI"/>
          </a:p>
        </p:txBody>
      </p:sp>
      <p:sp>
        <p:nvSpPr>
          <p:cNvPr id="5" name="Označba mesta noge 4">
            <a:extLst>
              <a:ext uri="{FF2B5EF4-FFF2-40B4-BE49-F238E27FC236}">
                <a16:creationId xmlns:a16="http://schemas.microsoft.com/office/drawing/2014/main" id="{AD355F64-0F6E-4FCF-B700-86E4AFC7D841}"/>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5F406D11-9088-4F71-8F53-FC8FC7B7F53D}"/>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5690297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6B681FC4-ABE0-4CE6-A432-0D387FF5AF40}"/>
              </a:ext>
            </a:extLst>
          </p:cNvPr>
          <p:cNvSpPr>
            <a:spLocks noGrp="1"/>
          </p:cNvSpPr>
          <p:nvPr>
            <p:ph type="title" orient="vert"/>
          </p:nvPr>
        </p:nvSpPr>
        <p:spPr>
          <a:xfrm>
            <a:off x="8724900" y="365125"/>
            <a:ext cx="2628900" cy="5811838"/>
          </a:xfrm>
        </p:spPr>
        <p:txBody>
          <a:bodyPr vert="eaVert"/>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A9F89D8B-C63D-4697-B4A1-B261F5DBC368}"/>
              </a:ext>
            </a:extLst>
          </p:cNvPr>
          <p:cNvSpPr>
            <a:spLocks noGrp="1"/>
          </p:cNvSpPr>
          <p:nvPr>
            <p:ph type="body" orient="vert" idx="1"/>
          </p:nvPr>
        </p:nvSpPr>
        <p:spPr>
          <a:xfrm>
            <a:off x="838200" y="365125"/>
            <a:ext cx="7734300" cy="5811838"/>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8FD5B7F6-6BF9-4752-8753-EE9C85359E27}"/>
              </a:ext>
            </a:extLst>
          </p:cNvPr>
          <p:cNvSpPr>
            <a:spLocks noGrp="1"/>
          </p:cNvSpPr>
          <p:nvPr>
            <p:ph type="dt" sz="half" idx="10"/>
          </p:nvPr>
        </p:nvSpPr>
        <p:spPr/>
        <p:txBody>
          <a:bodyPr/>
          <a:lstStyle/>
          <a:p>
            <a:fld id="{6C42D0AA-6B12-460A-83CF-408AB6960CEE}" type="datetime1">
              <a:rPr lang="sl-SI" smtClean="0"/>
              <a:t>22. 04. 2026</a:t>
            </a:fld>
            <a:endParaRPr lang="sl-SI"/>
          </a:p>
        </p:txBody>
      </p:sp>
      <p:sp>
        <p:nvSpPr>
          <p:cNvPr id="5" name="Označba mesta noge 4">
            <a:extLst>
              <a:ext uri="{FF2B5EF4-FFF2-40B4-BE49-F238E27FC236}">
                <a16:creationId xmlns:a16="http://schemas.microsoft.com/office/drawing/2014/main" id="{220F8C50-38C6-456D-8048-4DEEE3C7FA8E}"/>
              </a:ext>
            </a:extLst>
          </p:cNvPr>
          <p:cNvSpPr>
            <a:spLocks noGrp="1"/>
          </p:cNvSpPr>
          <p:nvPr>
            <p:ph type="ftr" sz="quarter" idx="11"/>
          </p:nvPr>
        </p:nvSpPr>
        <p:spPr/>
        <p:txBody>
          <a:body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3B4E66AF-C21D-494F-9A27-4FC41E849054}"/>
              </a:ext>
            </a:extLst>
          </p:cNvPr>
          <p:cNvSpPr>
            <a:spLocks noGrp="1"/>
          </p:cNvSpPr>
          <p:nvPr>
            <p:ph type="sldNum" sz="quarter" idx="12"/>
          </p:nvPr>
        </p:nvSpPr>
        <p:spPr/>
        <p:txBody>
          <a:bodyPr/>
          <a:lstStyle/>
          <a:p>
            <a:fld id="{F57A4615-B527-482E-A70A-5B529D7F9C9C}" type="slidenum">
              <a:rPr lang="sl-SI" smtClean="0"/>
              <a:t>‹#›</a:t>
            </a:fld>
            <a:endParaRPr lang="sl-SI"/>
          </a:p>
        </p:txBody>
      </p:sp>
    </p:spTree>
    <p:extLst>
      <p:ext uri="{BB962C8B-B14F-4D97-AF65-F5344CB8AC3E}">
        <p14:creationId xmlns:p14="http://schemas.microsoft.com/office/powerpoint/2010/main" val="38985746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6" y="0"/>
            <a:ext cx="12192000" cy="6858000"/>
          </a:xfrm>
          <a:prstGeom prst="rect">
            <a:avLst/>
          </a:prstGeom>
        </p:spPr>
      </p:pic>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33893" y="-101625"/>
            <a:ext cx="1763200" cy="1763200"/>
          </a:xfrm>
          <a:prstGeom prst="rect">
            <a:avLst/>
          </a:prstGeom>
        </p:spPr>
      </p:pic>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grpSp>
        <p:nvGrpSpPr>
          <p:cNvPr id="15" name="Group 14"/>
          <p:cNvGrpSpPr/>
          <p:nvPr userDrawn="1"/>
        </p:nvGrpSpPr>
        <p:grpSpPr>
          <a:xfrm>
            <a:off x="5673072" y="6361871"/>
            <a:ext cx="846055" cy="496129"/>
            <a:chOff x="5673072" y="4897884"/>
            <a:chExt cx="846055" cy="496129"/>
          </a:xfrm>
        </p:grpSpPr>
        <p:sp>
          <p:nvSpPr>
            <p:cNvPr id="18" name="Rectangle 17"/>
            <p:cNvSpPr/>
            <p:nvPr userDrawn="1"/>
          </p:nvSpPr>
          <p:spPr>
            <a:xfrm>
              <a:off x="5724681" y="4926090"/>
              <a:ext cx="723886" cy="467923"/>
            </a:xfrm>
            <a:prstGeom prst="rect">
              <a:avLst/>
            </a:prstGeom>
            <a:solidFill>
              <a:srgbClr val="009EE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14" name="TextBox 13"/>
            <p:cNvSpPr txBox="1"/>
            <p:nvPr userDrawn="1"/>
          </p:nvSpPr>
          <p:spPr>
            <a:xfrm>
              <a:off x="5673072" y="4897884"/>
              <a:ext cx="846055" cy="378565"/>
            </a:xfrm>
            <a:prstGeom prst="rect">
              <a:avLst/>
            </a:prstGeom>
            <a:noFill/>
          </p:spPr>
          <p:txBody>
            <a:bodyPr wrap="square" rtlCol="0">
              <a:spAutoFit/>
            </a:bodyPr>
            <a:lstStyle/>
            <a:p>
              <a:r>
                <a:rPr lang="fr-BE" sz="930" b="0" i="1" dirty="0" err="1">
                  <a:solidFill>
                    <a:schemeClr val="bg1"/>
                  </a:solidFill>
                  <a:latin typeface="EC Square Sans Pro Light" panose="020B0506000000020004" pitchFamily="34" charset="0"/>
                </a:rPr>
                <a:t>Research</a:t>
              </a:r>
              <a:r>
                <a:rPr lang="fr-BE" sz="930" b="0" i="1" dirty="0">
                  <a:solidFill>
                    <a:schemeClr val="bg1"/>
                  </a:solidFill>
                  <a:latin typeface="EC Square Sans Pro Light" panose="020B0506000000020004" pitchFamily="34" charset="0"/>
                </a:rPr>
                <a:t> and Innovation </a:t>
              </a:r>
              <a:endParaRPr lang="en-GB" sz="930" b="0" i="1" dirty="0" err="1">
                <a:solidFill>
                  <a:schemeClr val="bg1"/>
                </a:solidFill>
                <a:latin typeface="EC Square Sans Pro Light" panose="020B0506000000020004" pitchFamily="34" charset="0"/>
              </a:endParaRPr>
            </a:p>
          </p:txBody>
        </p:sp>
      </p:grpSp>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04250" y="4224797"/>
            <a:ext cx="1001297" cy="1328882"/>
          </a:xfrm>
          <a:prstGeom prst="rect">
            <a:avLst/>
          </a:prstGeom>
        </p:spPr>
      </p:pic>
      <p:sp>
        <p:nvSpPr>
          <p:cNvPr id="17" name="Text Placeholder 3"/>
          <p:cNvSpPr>
            <a:spLocks noGrp="1"/>
          </p:cNvSpPr>
          <p:nvPr>
            <p:ph type="body" sz="quarter" idx="10" hasCustomPrompt="1"/>
          </p:nvPr>
        </p:nvSpPr>
        <p:spPr>
          <a:xfrm>
            <a:off x="8184423" y="5111579"/>
            <a:ext cx="3186584" cy="216000"/>
          </a:xfrm>
          <a:prstGeom prst="rect">
            <a:avLst/>
          </a:prstGeom>
        </p:spPr>
        <p:txBody>
          <a:bodyPr/>
          <a:lstStyle>
            <a:lvl1pPr marL="0" indent="0">
              <a:buNone/>
              <a:defRPr sz="1200" b="0" i="0" cap="none" baseline="0">
                <a:solidFill>
                  <a:schemeClr val="tx1"/>
                </a:solidFill>
              </a:defRPr>
            </a:lvl1pPr>
            <a:lvl5pPr>
              <a:defRPr/>
            </a:lvl5pPr>
          </a:lstStyle>
          <a:p>
            <a:pPr lvl="0"/>
            <a:r>
              <a:rPr lang="fr-BE" dirty="0"/>
              <a:t>Name of the </a:t>
            </a:r>
            <a:r>
              <a:rPr lang="fr-BE" dirty="0" err="1"/>
              <a:t>Event</a:t>
            </a:r>
            <a:endParaRPr lang="en-GB" dirty="0"/>
          </a:p>
        </p:txBody>
      </p:sp>
      <p:sp>
        <p:nvSpPr>
          <p:cNvPr id="23" name="Text Placeholder 3"/>
          <p:cNvSpPr>
            <a:spLocks noGrp="1"/>
          </p:cNvSpPr>
          <p:nvPr>
            <p:ph type="body" sz="quarter" idx="13" hasCustomPrompt="1"/>
          </p:nvPr>
        </p:nvSpPr>
        <p:spPr>
          <a:xfrm>
            <a:off x="8184423" y="4887597"/>
            <a:ext cx="3186584" cy="216000"/>
          </a:xfrm>
          <a:prstGeom prst="rect">
            <a:avLst/>
          </a:prstGeom>
        </p:spPr>
        <p:txBody>
          <a:bodyPr/>
          <a:lstStyle>
            <a:lvl1pPr marL="0" indent="0">
              <a:buNone/>
              <a:defRPr sz="1200" b="1" i="0" cap="all" baseline="0">
                <a:solidFill>
                  <a:schemeClr val="tx1"/>
                </a:solidFill>
              </a:defRPr>
            </a:lvl1pPr>
            <a:lvl5pPr>
              <a:defRPr/>
            </a:lvl5pPr>
          </a:lstStyle>
          <a:p>
            <a:pPr lvl="0"/>
            <a:r>
              <a:rPr lang="fr-BE" dirty="0"/>
              <a:t>Speaker Name</a:t>
            </a:r>
            <a:endParaRPr lang="en-GB" dirty="0"/>
          </a:p>
        </p:txBody>
      </p:sp>
      <p:sp>
        <p:nvSpPr>
          <p:cNvPr id="25" name="Text Placeholder 3"/>
          <p:cNvSpPr>
            <a:spLocks noGrp="1"/>
          </p:cNvSpPr>
          <p:nvPr>
            <p:ph type="body" sz="quarter" idx="14" hasCustomPrompt="1"/>
          </p:nvPr>
        </p:nvSpPr>
        <p:spPr>
          <a:xfrm>
            <a:off x="8184423" y="5333115"/>
            <a:ext cx="3186584" cy="216000"/>
          </a:xfrm>
          <a:prstGeom prst="rect">
            <a:avLst/>
          </a:prstGeom>
        </p:spPr>
        <p:txBody>
          <a:bodyPr/>
          <a:lstStyle>
            <a:lvl1pPr marL="0" indent="0">
              <a:buNone/>
              <a:defRPr sz="1200" b="0" i="0" cap="none" baseline="0">
                <a:solidFill>
                  <a:schemeClr val="tx1"/>
                </a:solidFill>
              </a:defRPr>
            </a:lvl1pPr>
            <a:lvl5pPr>
              <a:defRPr/>
            </a:lvl5pPr>
          </a:lstStyle>
          <a:p>
            <a:pPr lvl="0"/>
            <a:r>
              <a:rPr lang="fr-BE" dirty="0"/>
              <a:t>Date of the </a:t>
            </a:r>
            <a:r>
              <a:rPr lang="fr-BE" dirty="0" err="1"/>
              <a:t>Event</a:t>
            </a:r>
            <a:endParaRPr lang="en-GB" dirty="0"/>
          </a:p>
        </p:txBody>
      </p:sp>
      <p:sp>
        <p:nvSpPr>
          <p:cNvPr id="19" name="Title 1"/>
          <p:cNvSpPr txBox="1">
            <a:spLocks/>
          </p:cNvSpPr>
          <p:nvPr userDrawn="1"/>
        </p:nvSpPr>
        <p:spPr>
          <a:xfrm>
            <a:off x="8201800" y="3023302"/>
            <a:ext cx="3255743" cy="779392"/>
          </a:xfrm>
          <a:prstGeom prst="rect">
            <a:avLst/>
          </a:prstGeom>
        </p:spPr>
        <p:txBody>
          <a:bodyPr vert="horz" lIns="0" tIns="0" rIns="0" bIns="0" rtlCol="0" anchor="t" anchorCtr="0">
            <a:noAutofit/>
          </a:bodyPr>
          <a:lstStyle>
            <a:lvl1pPr algn="ctr" defTabSz="914400" rtl="0" eaLnBrk="1" latinLnBrk="0" hangingPunct="1">
              <a:lnSpc>
                <a:spcPct val="90000"/>
              </a:lnSpc>
              <a:spcBef>
                <a:spcPct val="0"/>
              </a:spcBef>
              <a:buNone/>
              <a:defRPr sz="1900" b="0" kern="1200" baseline="0">
                <a:solidFill>
                  <a:schemeClr val="bg1"/>
                </a:solidFill>
                <a:latin typeface="+mn-lt"/>
                <a:ea typeface="+mj-ea"/>
                <a:cs typeface="+mj-cs"/>
              </a:defRPr>
            </a:lvl1pPr>
          </a:lstStyle>
          <a:p>
            <a:r>
              <a:rPr lang="en-US" b="1" dirty="0">
                <a:solidFill>
                  <a:schemeClr val="tx2"/>
                </a:solidFill>
              </a:rPr>
              <a:t>THE EU</a:t>
            </a:r>
            <a:br>
              <a:rPr lang="en-US" b="1" dirty="0">
                <a:solidFill>
                  <a:schemeClr val="tx2"/>
                </a:solidFill>
              </a:rPr>
            </a:br>
            <a:r>
              <a:rPr lang="en-US" b="1" dirty="0">
                <a:solidFill>
                  <a:schemeClr val="tx2"/>
                </a:solidFill>
              </a:rPr>
              <a:t>RESEARCH &amp; INNOVATION</a:t>
            </a:r>
          </a:p>
          <a:p>
            <a:pPr marL="0" marR="0" lvl="0" indent="0" algn="ctr" defTabSz="914400" rtl="0" eaLnBrk="1" fontAlgn="auto" latinLnBrk="0" hangingPunct="1">
              <a:lnSpc>
                <a:spcPct val="90000"/>
              </a:lnSpc>
              <a:spcBef>
                <a:spcPct val="0"/>
              </a:spcBef>
              <a:spcAft>
                <a:spcPts val="0"/>
              </a:spcAft>
              <a:buClrTx/>
              <a:buSzTx/>
              <a:buFontTx/>
              <a:buNone/>
              <a:tabLst/>
              <a:defRPr/>
            </a:pPr>
            <a:r>
              <a:rPr lang="en-US" sz="1900" b="1" spc="80" baseline="0" dirty="0">
                <a:solidFill>
                  <a:schemeClr val="tx2"/>
                </a:solidFill>
              </a:rPr>
              <a:t>PROGRAMME</a:t>
            </a:r>
            <a:endParaRPr lang="en-GB" sz="1900" spc="80" baseline="0" dirty="0">
              <a:solidFill>
                <a:schemeClr val="tx2"/>
              </a:solidFill>
            </a:endParaRPr>
          </a:p>
        </p:txBody>
      </p:sp>
      <p:sp>
        <p:nvSpPr>
          <p:cNvPr id="21" name="Title 1"/>
          <p:cNvSpPr txBox="1">
            <a:spLocks/>
          </p:cNvSpPr>
          <p:nvPr userDrawn="1"/>
        </p:nvSpPr>
        <p:spPr>
          <a:xfrm>
            <a:off x="8288595" y="3888150"/>
            <a:ext cx="3082412" cy="254774"/>
          </a:xfrm>
          <a:prstGeom prst="rect">
            <a:avLst/>
          </a:prstGeom>
        </p:spPr>
        <p:txBody>
          <a:bodyPr vert="horz" lIns="0" tIns="0" rIns="0" bIns="0" rtlCol="0" anchor="t" anchorCtr="0">
            <a:noAutofit/>
          </a:bodyPr>
          <a:lstStyle>
            <a:lvl1pPr algn="ctr" defTabSz="914400" rtl="0" eaLnBrk="1" latinLnBrk="0" hangingPunct="1">
              <a:lnSpc>
                <a:spcPct val="90000"/>
              </a:lnSpc>
              <a:spcBef>
                <a:spcPct val="0"/>
              </a:spcBef>
              <a:buNone/>
              <a:defRPr sz="1900" b="0" kern="1200" baseline="0">
                <a:solidFill>
                  <a:schemeClr val="bg1"/>
                </a:solidFill>
                <a:latin typeface="+mn-lt"/>
                <a:ea typeface="+mj-ea"/>
                <a:cs typeface="+mj-cs"/>
              </a:defRPr>
            </a:lvl1pPr>
          </a:lstStyle>
          <a:p>
            <a:r>
              <a:rPr lang="en-US" b="0" spc="70" baseline="0" dirty="0"/>
              <a:t>2021 – 2027</a:t>
            </a:r>
            <a:endParaRPr lang="en-GB" b="0" spc="70" baseline="0" dirty="0"/>
          </a:p>
        </p:txBody>
      </p:sp>
      <p:cxnSp>
        <p:nvCxnSpPr>
          <p:cNvPr id="27" name="Straight Connector 26"/>
          <p:cNvCxnSpPr/>
          <p:nvPr userDrawn="1"/>
        </p:nvCxnSpPr>
        <p:spPr>
          <a:xfrm>
            <a:off x="8232291" y="4224797"/>
            <a:ext cx="3240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201800" y="2886814"/>
            <a:ext cx="3240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55138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_Chapter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 y="0"/>
            <a:ext cx="12189630" cy="6858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hasCustomPrompt="1"/>
          </p:nvPr>
        </p:nvSpPr>
        <p:spPr>
          <a:xfrm>
            <a:off x="1077013" y="1852061"/>
            <a:ext cx="10156297" cy="1749286"/>
          </a:xfrm>
        </p:spPr>
        <p:txBody>
          <a:bodyPr anchor="t" anchorCtr="0">
            <a:noAutofit/>
          </a:bodyPr>
          <a:lstStyle>
            <a:lvl1pPr algn="l">
              <a:defRPr sz="6000">
                <a:solidFill>
                  <a:schemeClr val="tx2"/>
                </a:solidFill>
              </a:defRPr>
            </a:lvl1pPr>
          </a:lstStyle>
          <a:p>
            <a:r>
              <a:rPr lang="en-US" dirty="0"/>
              <a:t>Click to edit Master </a:t>
            </a:r>
            <a:br>
              <a:rPr lang="en-US" dirty="0"/>
            </a:br>
            <a:r>
              <a:rPr lang="en-US" dirty="0"/>
              <a:t>title style</a:t>
            </a:r>
            <a:endParaRPr lang="en-GB" dirty="0"/>
          </a:p>
        </p:txBody>
      </p:sp>
      <p:sp>
        <p:nvSpPr>
          <p:cNvPr id="14" name="Subtitle 2"/>
          <p:cNvSpPr>
            <a:spLocks noGrp="1"/>
          </p:cNvSpPr>
          <p:nvPr>
            <p:ph type="subTitle" idx="1"/>
          </p:nvPr>
        </p:nvSpPr>
        <p:spPr>
          <a:xfrm>
            <a:off x="1077012" y="1280970"/>
            <a:ext cx="10156297" cy="488568"/>
          </a:xfrm>
        </p:spPr>
        <p:txBody>
          <a:bodyPr>
            <a:noAutofit/>
          </a:bodyPr>
          <a:lstStyle>
            <a:lvl1pPr marL="0" indent="0" algn="l">
              <a:buNone/>
              <a:defRPr sz="2400" b="1" cap="all" spc="3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3" name="Straight Connector 2"/>
          <p:cNvCxnSpPr/>
          <p:nvPr userDrawn="1"/>
        </p:nvCxnSpPr>
        <p:spPr>
          <a:xfrm>
            <a:off x="1077013" y="1122363"/>
            <a:ext cx="10156296" cy="344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34364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_Chapter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 y="1523"/>
            <a:ext cx="12189629" cy="6854953"/>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hasCustomPrompt="1"/>
          </p:nvPr>
        </p:nvSpPr>
        <p:spPr>
          <a:xfrm>
            <a:off x="1077013" y="1852061"/>
            <a:ext cx="10156297" cy="1749286"/>
          </a:xfrm>
        </p:spPr>
        <p:txBody>
          <a:bodyPr anchor="t" anchorCtr="0">
            <a:noAutofit/>
          </a:bodyPr>
          <a:lstStyle>
            <a:lvl1pPr algn="l">
              <a:defRPr sz="6000">
                <a:solidFill>
                  <a:schemeClr val="tx2"/>
                </a:solidFill>
              </a:defRPr>
            </a:lvl1pPr>
          </a:lstStyle>
          <a:p>
            <a:r>
              <a:rPr lang="en-US" dirty="0"/>
              <a:t>Click to edit Master </a:t>
            </a:r>
            <a:br>
              <a:rPr lang="en-US" dirty="0"/>
            </a:br>
            <a:r>
              <a:rPr lang="en-US" dirty="0"/>
              <a:t>title style</a:t>
            </a:r>
            <a:endParaRPr lang="en-GB" dirty="0"/>
          </a:p>
        </p:txBody>
      </p:sp>
      <p:sp>
        <p:nvSpPr>
          <p:cNvPr id="14" name="Subtitle 2"/>
          <p:cNvSpPr>
            <a:spLocks noGrp="1"/>
          </p:cNvSpPr>
          <p:nvPr>
            <p:ph type="subTitle" idx="1"/>
          </p:nvPr>
        </p:nvSpPr>
        <p:spPr>
          <a:xfrm>
            <a:off x="1077012" y="1280970"/>
            <a:ext cx="10156297" cy="488568"/>
          </a:xfrm>
        </p:spPr>
        <p:txBody>
          <a:bodyPr>
            <a:noAutofit/>
          </a:bodyPr>
          <a:lstStyle>
            <a:lvl1pPr marL="0" indent="0" algn="l">
              <a:buNone/>
              <a:defRPr sz="2400" b="1" cap="all" spc="3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3" name="Straight Connector 2"/>
          <p:cNvCxnSpPr/>
          <p:nvPr userDrawn="1"/>
        </p:nvCxnSpPr>
        <p:spPr>
          <a:xfrm>
            <a:off x="1077013" y="1122363"/>
            <a:ext cx="10156296" cy="344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93197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Chapter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7" name="Title 1"/>
          <p:cNvSpPr>
            <a:spLocks noGrp="1"/>
          </p:cNvSpPr>
          <p:nvPr>
            <p:ph type="ctrTitle" hasCustomPrompt="1"/>
          </p:nvPr>
        </p:nvSpPr>
        <p:spPr>
          <a:xfrm>
            <a:off x="1077013" y="1852061"/>
            <a:ext cx="10156297" cy="1749286"/>
          </a:xfrm>
        </p:spPr>
        <p:txBody>
          <a:bodyPr anchor="t" anchorCtr="0">
            <a:noAutofit/>
          </a:bodyPr>
          <a:lstStyle>
            <a:lvl1pPr algn="l">
              <a:defRPr sz="6000">
                <a:solidFill>
                  <a:schemeClr val="tx2"/>
                </a:solidFill>
              </a:defRPr>
            </a:lvl1pPr>
          </a:lstStyle>
          <a:p>
            <a:r>
              <a:rPr lang="en-US" dirty="0"/>
              <a:t>Click to edit Master </a:t>
            </a:r>
            <a:br>
              <a:rPr lang="en-US" dirty="0"/>
            </a:br>
            <a:r>
              <a:rPr lang="en-US" dirty="0"/>
              <a:t>title style</a:t>
            </a:r>
            <a:endParaRPr lang="en-GB" dirty="0"/>
          </a:p>
        </p:txBody>
      </p:sp>
      <p:sp>
        <p:nvSpPr>
          <p:cNvPr id="8" name="Subtitle 2"/>
          <p:cNvSpPr>
            <a:spLocks noGrp="1"/>
          </p:cNvSpPr>
          <p:nvPr>
            <p:ph type="subTitle" idx="1"/>
          </p:nvPr>
        </p:nvSpPr>
        <p:spPr>
          <a:xfrm>
            <a:off x="1077012" y="1280970"/>
            <a:ext cx="10156297" cy="488568"/>
          </a:xfrm>
        </p:spPr>
        <p:txBody>
          <a:bodyPr>
            <a:noAutofit/>
          </a:bodyPr>
          <a:lstStyle>
            <a:lvl1pPr marL="0" indent="0" algn="l">
              <a:buNone/>
              <a:defRPr sz="2400" b="1" cap="all" spc="3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a:off x="1077013" y="1122363"/>
            <a:ext cx="10156296" cy="344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7569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Chapter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 y="0"/>
            <a:ext cx="12189630" cy="6858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7" name="Title 1"/>
          <p:cNvSpPr>
            <a:spLocks noGrp="1"/>
          </p:cNvSpPr>
          <p:nvPr>
            <p:ph type="ctrTitle" hasCustomPrompt="1"/>
          </p:nvPr>
        </p:nvSpPr>
        <p:spPr>
          <a:xfrm>
            <a:off x="1077013" y="1852061"/>
            <a:ext cx="10156297" cy="1749286"/>
          </a:xfrm>
        </p:spPr>
        <p:txBody>
          <a:bodyPr anchor="t" anchorCtr="0">
            <a:noAutofit/>
          </a:bodyPr>
          <a:lstStyle>
            <a:lvl1pPr algn="l">
              <a:defRPr sz="6000">
                <a:solidFill>
                  <a:schemeClr val="tx2"/>
                </a:solidFill>
              </a:defRPr>
            </a:lvl1pPr>
          </a:lstStyle>
          <a:p>
            <a:r>
              <a:rPr lang="en-US" dirty="0"/>
              <a:t>Click to edit Master </a:t>
            </a:r>
            <a:br>
              <a:rPr lang="en-US" dirty="0"/>
            </a:br>
            <a:r>
              <a:rPr lang="en-US" dirty="0"/>
              <a:t>title style</a:t>
            </a:r>
            <a:endParaRPr lang="en-GB" dirty="0"/>
          </a:p>
        </p:txBody>
      </p:sp>
      <p:sp>
        <p:nvSpPr>
          <p:cNvPr id="8" name="Subtitle 2"/>
          <p:cNvSpPr>
            <a:spLocks noGrp="1"/>
          </p:cNvSpPr>
          <p:nvPr>
            <p:ph type="subTitle" idx="1"/>
          </p:nvPr>
        </p:nvSpPr>
        <p:spPr>
          <a:xfrm>
            <a:off x="1077012" y="1280970"/>
            <a:ext cx="10156297" cy="488568"/>
          </a:xfrm>
        </p:spPr>
        <p:txBody>
          <a:bodyPr>
            <a:noAutofit/>
          </a:bodyPr>
          <a:lstStyle>
            <a:lvl1pPr marL="0" indent="0" algn="l">
              <a:buNone/>
              <a:defRPr sz="2400" b="1" cap="all" spc="3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a:off x="1077013" y="1122363"/>
            <a:ext cx="10156296" cy="344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98925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Chapter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7" name="Title 1"/>
          <p:cNvSpPr>
            <a:spLocks noGrp="1"/>
          </p:cNvSpPr>
          <p:nvPr>
            <p:ph type="ctrTitle" hasCustomPrompt="1"/>
          </p:nvPr>
        </p:nvSpPr>
        <p:spPr>
          <a:xfrm>
            <a:off x="1077013" y="1852061"/>
            <a:ext cx="10156297" cy="1749286"/>
          </a:xfrm>
        </p:spPr>
        <p:txBody>
          <a:bodyPr anchor="t" anchorCtr="0">
            <a:noAutofit/>
          </a:bodyPr>
          <a:lstStyle>
            <a:lvl1pPr algn="l">
              <a:defRPr sz="6000">
                <a:solidFill>
                  <a:schemeClr val="tx2"/>
                </a:solidFill>
              </a:defRPr>
            </a:lvl1pPr>
          </a:lstStyle>
          <a:p>
            <a:r>
              <a:rPr lang="en-US" dirty="0"/>
              <a:t>Click to edit Master </a:t>
            </a:r>
            <a:br>
              <a:rPr lang="en-US" dirty="0"/>
            </a:br>
            <a:r>
              <a:rPr lang="en-US" dirty="0"/>
              <a:t>title style</a:t>
            </a:r>
            <a:endParaRPr lang="en-GB" dirty="0"/>
          </a:p>
        </p:txBody>
      </p:sp>
      <p:sp>
        <p:nvSpPr>
          <p:cNvPr id="8" name="Subtitle 2"/>
          <p:cNvSpPr>
            <a:spLocks noGrp="1"/>
          </p:cNvSpPr>
          <p:nvPr>
            <p:ph type="subTitle" idx="1"/>
          </p:nvPr>
        </p:nvSpPr>
        <p:spPr>
          <a:xfrm>
            <a:off x="1077012" y="1280970"/>
            <a:ext cx="10156297" cy="488568"/>
          </a:xfrm>
        </p:spPr>
        <p:txBody>
          <a:bodyPr>
            <a:noAutofit/>
          </a:bodyPr>
          <a:lstStyle>
            <a:lvl1pPr marL="0" indent="0" algn="l">
              <a:buNone/>
              <a:defRPr sz="2400" b="1" cap="all" spc="3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a:off x="1077013" y="1122363"/>
            <a:ext cx="8190973" cy="277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17785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Date Placeholder 4"/>
          <p:cNvSpPr>
            <a:spLocks noGrp="1"/>
          </p:cNvSpPr>
          <p:nvPr>
            <p:ph type="dt" sz="half" idx="10"/>
          </p:nvPr>
        </p:nvSpPr>
        <p:spPr/>
        <p:txBody>
          <a:bodyPr/>
          <a:lstStyle/>
          <a:p>
            <a:fld id="{6BD88575-1285-4EB5-BEA9-442C823AD875}" type="datetime1">
              <a:rPr lang="sl-SI" smtClean="0"/>
              <a:t>22. 04. 2026</a:t>
            </a:fld>
            <a:endParaRPr lang="sl-SI"/>
          </a:p>
        </p:txBody>
      </p:sp>
      <p:sp>
        <p:nvSpPr>
          <p:cNvPr id="6" name="Footer Placeholder 5"/>
          <p:cNvSpPr>
            <a:spLocks noGrp="1"/>
          </p:cNvSpPr>
          <p:nvPr>
            <p:ph type="ftr" sz="quarter" idx="11"/>
          </p:nvPr>
        </p:nvSpPr>
        <p:spPr/>
        <p:txBody>
          <a:bodyPr/>
          <a:lstStyle/>
          <a:p>
            <a:r>
              <a:rPr lang="sl-SI"/>
              <a:t>Sorcan, MSCA NCP; IJS, 17 April 2023</a:t>
            </a:r>
          </a:p>
        </p:txBody>
      </p:sp>
      <p:sp>
        <p:nvSpPr>
          <p:cNvPr id="7" name="Slide Number Placeholder 6"/>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178183705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8_Chapter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 y="0"/>
            <a:ext cx="12189630" cy="6858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7" name="Title 1"/>
          <p:cNvSpPr>
            <a:spLocks noGrp="1"/>
          </p:cNvSpPr>
          <p:nvPr>
            <p:ph type="ctrTitle" hasCustomPrompt="1"/>
          </p:nvPr>
        </p:nvSpPr>
        <p:spPr>
          <a:xfrm>
            <a:off x="1077013" y="1852061"/>
            <a:ext cx="10156297" cy="1749286"/>
          </a:xfrm>
        </p:spPr>
        <p:txBody>
          <a:bodyPr anchor="t" anchorCtr="0">
            <a:noAutofit/>
          </a:bodyPr>
          <a:lstStyle>
            <a:lvl1pPr algn="l">
              <a:defRPr sz="6000">
                <a:solidFill>
                  <a:schemeClr val="tx2"/>
                </a:solidFill>
              </a:defRPr>
            </a:lvl1pPr>
          </a:lstStyle>
          <a:p>
            <a:r>
              <a:rPr lang="en-US" dirty="0"/>
              <a:t>Click to edit Master </a:t>
            </a:r>
            <a:br>
              <a:rPr lang="en-US" dirty="0"/>
            </a:br>
            <a:r>
              <a:rPr lang="en-US" dirty="0"/>
              <a:t>title style</a:t>
            </a:r>
            <a:endParaRPr lang="en-GB" dirty="0"/>
          </a:p>
        </p:txBody>
      </p:sp>
      <p:sp>
        <p:nvSpPr>
          <p:cNvPr id="8" name="Subtitle 2"/>
          <p:cNvSpPr>
            <a:spLocks noGrp="1"/>
          </p:cNvSpPr>
          <p:nvPr>
            <p:ph type="subTitle" idx="1"/>
          </p:nvPr>
        </p:nvSpPr>
        <p:spPr>
          <a:xfrm>
            <a:off x="1077012" y="1280970"/>
            <a:ext cx="10156297" cy="488568"/>
          </a:xfrm>
        </p:spPr>
        <p:txBody>
          <a:bodyPr>
            <a:noAutofit/>
          </a:bodyPr>
          <a:lstStyle>
            <a:lvl1pPr marL="0" indent="0" algn="l">
              <a:buNone/>
              <a:defRPr sz="2400" b="1" cap="all" spc="3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cxnSp>
        <p:nvCxnSpPr>
          <p:cNvPr id="10" name="Straight Connector 9"/>
          <p:cNvCxnSpPr/>
          <p:nvPr userDrawn="1"/>
        </p:nvCxnSpPr>
        <p:spPr>
          <a:xfrm>
            <a:off x="1077013" y="1122363"/>
            <a:ext cx="6997604" cy="2374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54098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ext Placeholder 7"/>
          <p:cNvSpPr>
            <a:spLocks noGrp="1"/>
          </p:cNvSpPr>
          <p:nvPr>
            <p:ph type="body" sz="quarter" idx="17"/>
          </p:nvPr>
        </p:nvSpPr>
        <p:spPr>
          <a:xfrm>
            <a:off x="866930" y="1368000"/>
            <a:ext cx="10486869" cy="4103410"/>
          </a:xfrm>
        </p:spPr>
        <p:txBody>
          <a:bodyPr/>
          <a:lstStyle>
            <a:lvl1pPr marL="0" indent="0" algn="l">
              <a:buNone/>
              <a:defRPr sz="2000">
                <a:solidFill>
                  <a:schemeClr val="tx1"/>
                </a:solidFill>
              </a:defRPr>
            </a:lvl1pPr>
          </a:lstStyle>
          <a:p>
            <a:endParaRPr lang="en-GB" dirty="0"/>
          </a:p>
        </p:txBody>
      </p:sp>
      <p:sp>
        <p:nvSpPr>
          <p:cNvPr id="7" name="Title Placeholder 1"/>
          <p:cNvSpPr>
            <a:spLocks noGrp="1"/>
          </p:cNvSpPr>
          <p:nvPr>
            <p:ph type="title"/>
          </p:nvPr>
        </p:nvSpPr>
        <p:spPr>
          <a:xfrm>
            <a:off x="838200" y="468000"/>
            <a:ext cx="10515600" cy="473104"/>
          </a:xfrm>
          <a:prstGeom prst="rect">
            <a:avLst/>
          </a:prstGeom>
        </p:spPr>
        <p:txBody>
          <a:bodyPr vert="horz" lIns="91440" tIns="45720" rIns="91440" bIns="0" rtlCol="0" anchor="b" anchorCtr="0">
            <a:noAutofit/>
          </a:bodyPr>
          <a:lstStyle>
            <a:lvl1pPr>
              <a:defRPr sz="3600" b="1">
                <a:solidFill>
                  <a:schemeClr val="accent2"/>
                </a:solidFill>
              </a:defRPr>
            </a:lvl1pPr>
          </a:lstStyle>
          <a:p>
            <a:r>
              <a:rPr lang="en-US" dirty="0"/>
              <a:t>Click to edit Master title style</a:t>
            </a:r>
            <a:endParaRPr lang="en-GB" dirty="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3852" y="6044693"/>
            <a:ext cx="1716200" cy="451718"/>
          </a:xfrm>
          <a:prstGeom prst="rect">
            <a:avLst/>
          </a:prstGeom>
        </p:spPr>
      </p:pic>
      <p:sp>
        <p:nvSpPr>
          <p:cNvPr id="6" name="Slide Number Placeholder 5"/>
          <p:cNvSpPr>
            <a:spLocks noGrp="1"/>
          </p:cNvSpPr>
          <p:nvPr>
            <p:ph type="sldNum" sz="quarter" idx="12"/>
          </p:nvPr>
        </p:nvSpPr>
        <p:spPr>
          <a:xfrm>
            <a:off x="838200" y="6131286"/>
            <a:ext cx="2743200" cy="365125"/>
          </a:xfrm>
        </p:spPr>
        <p:txBody>
          <a:bodyPr>
            <a:noAutofit/>
          </a:bodyPr>
          <a:lstStyle/>
          <a:p>
            <a:fld id="{F46C79FD-C571-418B-AB0F-5EE936C85276}" type="slidenum">
              <a:rPr lang="en-GB" smtClean="0"/>
              <a:t>‹#›</a:t>
            </a:fld>
            <a:endParaRPr lang="en-GB"/>
          </a:p>
        </p:txBody>
      </p:sp>
    </p:spTree>
    <p:extLst>
      <p:ext uri="{BB962C8B-B14F-4D97-AF65-F5344CB8AC3E}">
        <p14:creationId xmlns:p14="http://schemas.microsoft.com/office/powerpoint/2010/main" val="41687130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Picture Placeholder 5"/>
          <p:cNvSpPr>
            <a:spLocks noGrp="1"/>
          </p:cNvSpPr>
          <p:nvPr>
            <p:ph type="pic" sz="quarter" idx="14"/>
          </p:nvPr>
        </p:nvSpPr>
        <p:spPr>
          <a:xfrm>
            <a:off x="8225498" y="1800000"/>
            <a:ext cx="3096000" cy="1656000"/>
          </a:xfrm>
          <a:solidFill>
            <a:schemeClr val="bg2"/>
          </a:solidFill>
          <a:ln>
            <a:noFill/>
          </a:ln>
        </p:spPr>
      </p:sp>
      <p:sp>
        <p:nvSpPr>
          <p:cNvPr id="7" name="Title Placeholder 1"/>
          <p:cNvSpPr>
            <a:spLocks noGrp="1"/>
          </p:cNvSpPr>
          <p:nvPr>
            <p:ph type="title"/>
          </p:nvPr>
        </p:nvSpPr>
        <p:spPr>
          <a:xfrm>
            <a:off x="838200" y="468000"/>
            <a:ext cx="10515600" cy="473104"/>
          </a:xfrm>
          <a:prstGeom prst="rect">
            <a:avLst/>
          </a:prstGeom>
        </p:spPr>
        <p:txBody>
          <a:bodyPr vert="horz" lIns="91440" tIns="45720" rIns="91440" bIns="0" rtlCol="0" anchor="b" anchorCtr="0">
            <a:noAutofit/>
          </a:bodyPr>
          <a:lstStyle>
            <a:lvl1pPr>
              <a:defRPr sz="3600" b="1">
                <a:solidFill>
                  <a:schemeClr val="accent2"/>
                </a:solidFill>
              </a:defRPr>
            </a:lvl1pPr>
          </a:lstStyle>
          <a:p>
            <a:r>
              <a:rPr lang="en-US" dirty="0"/>
              <a:t>Click to edit Master title style</a:t>
            </a:r>
            <a:endParaRPr lang="en-GB" dirty="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3852" y="6044693"/>
            <a:ext cx="1716200" cy="451718"/>
          </a:xfrm>
          <a:prstGeom prst="rect">
            <a:avLst/>
          </a:prstGeom>
        </p:spPr>
      </p:pic>
      <p:sp>
        <p:nvSpPr>
          <p:cNvPr id="6" name="Slide Number Placeholder 5"/>
          <p:cNvSpPr>
            <a:spLocks noGrp="1"/>
          </p:cNvSpPr>
          <p:nvPr>
            <p:ph type="sldNum" sz="quarter" idx="12"/>
          </p:nvPr>
        </p:nvSpPr>
        <p:spPr>
          <a:xfrm>
            <a:off x="838200" y="6131286"/>
            <a:ext cx="2743200" cy="365125"/>
          </a:xfrm>
        </p:spPr>
        <p:txBody>
          <a:bodyPr>
            <a:noAutofit/>
          </a:bodyPr>
          <a:lstStyle/>
          <a:p>
            <a:fld id="{F46C79FD-C571-418B-AB0F-5EE936C85276}" type="slidenum">
              <a:rPr lang="en-GB" smtClean="0"/>
              <a:t>‹#›</a:t>
            </a:fld>
            <a:endParaRPr lang="en-GB"/>
          </a:p>
        </p:txBody>
      </p:sp>
      <p:sp>
        <p:nvSpPr>
          <p:cNvPr id="10" name="Text Placeholder 7"/>
          <p:cNvSpPr>
            <a:spLocks noGrp="1"/>
          </p:cNvSpPr>
          <p:nvPr>
            <p:ph type="body" sz="quarter" idx="16"/>
          </p:nvPr>
        </p:nvSpPr>
        <p:spPr>
          <a:xfrm>
            <a:off x="937527" y="3746161"/>
            <a:ext cx="3142086" cy="1664689"/>
          </a:xfrm>
        </p:spPr>
        <p:txBody>
          <a:bodyPr/>
          <a:lstStyle>
            <a:lvl1pPr marL="0" indent="0" algn="ctr">
              <a:buNone/>
              <a:defRPr sz="2000"/>
            </a:lvl1pPr>
          </a:lstStyle>
          <a:p>
            <a:endParaRPr lang="en-GB" dirty="0"/>
          </a:p>
        </p:txBody>
      </p:sp>
      <p:cxnSp>
        <p:nvCxnSpPr>
          <p:cNvPr id="17" name="Straight Connector 16"/>
          <p:cNvCxnSpPr/>
          <p:nvPr userDrawn="1"/>
        </p:nvCxnSpPr>
        <p:spPr>
          <a:xfrm>
            <a:off x="4321135" y="3732507"/>
            <a:ext cx="0" cy="1692000"/>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7948575" y="3732507"/>
            <a:ext cx="0" cy="1692000"/>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1" name="Picture Placeholder 5"/>
          <p:cNvSpPr>
            <a:spLocks noGrp="1"/>
          </p:cNvSpPr>
          <p:nvPr>
            <p:ph type="pic" sz="quarter" idx="19"/>
          </p:nvPr>
        </p:nvSpPr>
        <p:spPr>
          <a:xfrm>
            <a:off x="4548000" y="1800000"/>
            <a:ext cx="3096000" cy="1656000"/>
          </a:xfrm>
          <a:solidFill>
            <a:schemeClr val="bg2"/>
          </a:solidFill>
          <a:ln>
            <a:noFill/>
          </a:ln>
        </p:spPr>
      </p:sp>
      <p:sp>
        <p:nvSpPr>
          <p:cNvPr id="22" name="Picture Placeholder 5"/>
          <p:cNvSpPr>
            <a:spLocks noGrp="1"/>
          </p:cNvSpPr>
          <p:nvPr>
            <p:ph type="pic" sz="quarter" idx="20"/>
          </p:nvPr>
        </p:nvSpPr>
        <p:spPr>
          <a:xfrm>
            <a:off x="937527" y="1800000"/>
            <a:ext cx="3096000" cy="1656000"/>
          </a:xfrm>
          <a:solidFill>
            <a:schemeClr val="bg2"/>
          </a:solidFill>
          <a:ln>
            <a:noFill/>
          </a:ln>
        </p:spPr>
      </p:sp>
      <p:sp>
        <p:nvSpPr>
          <p:cNvPr id="25" name="Text Placeholder 7"/>
          <p:cNvSpPr>
            <a:spLocks noGrp="1"/>
          </p:cNvSpPr>
          <p:nvPr>
            <p:ph type="body" sz="quarter" idx="21"/>
          </p:nvPr>
        </p:nvSpPr>
        <p:spPr>
          <a:xfrm>
            <a:off x="4501914" y="3746161"/>
            <a:ext cx="3142086" cy="1664689"/>
          </a:xfrm>
        </p:spPr>
        <p:txBody>
          <a:bodyPr/>
          <a:lstStyle>
            <a:lvl1pPr marL="0" indent="0" algn="ctr">
              <a:buNone/>
              <a:defRPr sz="2000"/>
            </a:lvl1pPr>
          </a:lstStyle>
          <a:p>
            <a:endParaRPr lang="en-GB" dirty="0"/>
          </a:p>
        </p:txBody>
      </p:sp>
      <p:sp>
        <p:nvSpPr>
          <p:cNvPr id="26" name="Text Placeholder 7"/>
          <p:cNvSpPr>
            <a:spLocks noGrp="1"/>
          </p:cNvSpPr>
          <p:nvPr>
            <p:ph type="body" sz="quarter" idx="22"/>
          </p:nvPr>
        </p:nvSpPr>
        <p:spPr>
          <a:xfrm>
            <a:off x="8202455" y="3746161"/>
            <a:ext cx="3142086" cy="1664689"/>
          </a:xfrm>
        </p:spPr>
        <p:txBody>
          <a:bodyPr/>
          <a:lstStyle>
            <a:lvl1pPr marL="0" indent="0" algn="ctr">
              <a:buNone/>
              <a:defRPr sz="2000"/>
            </a:lvl1pPr>
          </a:lstStyle>
          <a:p>
            <a:endParaRPr lang="en-GB" dirty="0"/>
          </a:p>
        </p:txBody>
      </p:sp>
    </p:spTree>
    <p:extLst>
      <p:ext uri="{BB962C8B-B14F-4D97-AF65-F5344CB8AC3E}">
        <p14:creationId xmlns:p14="http://schemas.microsoft.com/office/powerpoint/2010/main" val="38437465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38200" y="468000"/>
            <a:ext cx="10515600" cy="473104"/>
          </a:xfrm>
          <a:prstGeom prst="rect">
            <a:avLst/>
          </a:prstGeom>
        </p:spPr>
        <p:txBody>
          <a:bodyPr vert="horz" lIns="91440" tIns="45720" rIns="91440" bIns="0" rtlCol="0" anchor="b" anchorCtr="0">
            <a:noAutofit/>
          </a:bodyPr>
          <a:lstStyle>
            <a:lvl1pPr>
              <a:defRPr sz="3600" b="1">
                <a:solidFill>
                  <a:schemeClr val="accent2"/>
                </a:solidFill>
              </a:defRPr>
            </a:lvl1pPr>
          </a:lstStyle>
          <a:p>
            <a:r>
              <a:rPr lang="en-US" dirty="0"/>
              <a:t>Click to edit Master title style</a:t>
            </a:r>
            <a:endParaRPr lang="en-GB" dirty="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3852" y="6044693"/>
            <a:ext cx="1716200" cy="451718"/>
          </a:xfrm>
          <a:prstGeom prst="rect">
            <a:avLst/>
          </a:prstGeom>
        </p:spPr>
      </p:pic>
      <p:sp>
        <p:nvSpPr>
          <p:cNvPr id="6" name="Slide Number Placeholder 5"/>
          <p:cNvSpPr>
            <a:spLocks noGrp="1"/>
          </p:cNvSpPr>
          <p:nvPr>
            <p:ph type="sldNum" sz="quarter" idx="12"/>
          </p:nvPr>
        </p:nvSpPr>
        <p:spPr>
          <a:xfrm>
            <a:off x="838200" y="6131286"/>
            <a:ext cx="2743200" cy="365125"/>
          </a:xfrm>
        </p:spPr>
        <p:txBody>
          <a:bodyPr>
            <a:noAutofit/>
          </a:bodyPr>
          <a:lstStyle/>
          <a:p>
            <a:fld id="{F46C79FD-C571-418B-AB0F-5EE936C85276}" type="slidenum">
              <a:rPr lang="en-GB" smtClean="0"/>
              <a:t>‹#›</a:t>
            </a:fld>
            <a:endParaRPr lang="en-GB"/>
          </a:p>
        </p:txBody>
      </p:sp>
      <p:cxnSp>
        <p:nvCxnSpPr>
          <p:cNvPr id="17" name="Straight Connector 16"/>
          <p:cNvCxnSpPr/>
          <p:nvPr userDrawn="1"/>
        </p:nvCxnSpPr>
        <p:spPr>
          <a:xfrm>
            <a:off x="3340410" y="4264474"/>
            <a:ext cx="18390" cy="1270874"/>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3" name="Picture Placeholder 15"/>
          <p:cNvSpPr>
            <a:spLocks noGrp="1"/>
          </p:cNvSpPr>
          <p:nvPr>
            <p:ph type="pic" sz="quarter" idx="11"/>
          </p:nvPr>
        </p:nvSpPr>
        <p:spPr>
          <a:xfrm>
            <a:off x="838200" y="1634669"/>
            <a:ext cx="2304000" cy="2304000"/>
          </a:xfrm>
          <a:prstGeom prst="ellipse">
            <a:avLst/>
          </a:prstGeom>
          <a:solidFill>
            <a:schemeClr val="bg2"/>
          </a:solidFill>
          <a:ln>
            <a:noFill/>
          </a:ln>
          <a:effectLst>
            <a:softEdge rad="0"/>
          </a:effectLst>
        </p:spPr>
      </p:sp>
      <p:sp>
        <p:nvSpPr>
          <p:cNvPr id="14" name="Picture Placeholder 19"/>
          <p:cNvSpPr>
            <a:spLocks noGrp="1"/>
          </p:cNvSpPr>
          <p:nvPr>
            <p:ph type="pic" sz="quarter" idx="17"/>
          </p:nvPr>
        </p:nvSpPr>
        <p:spPr>
          <a:xfrm>
            <a:off x="3575400" y="1634669"/>
            <a:ext cx="2304000" cy="2304000"/>
          </a:xfrm>
          <a:prstGeom prst="ellipse">
            <a:avLst/>
          </a:prstGeom>
          <a:solidFill>
            <a:schemeClr val="bg2"/>
          </a:solidFill>
          <a:ln>
            <a:noFill/>
          </a:ln>
        </p:spPr>
      </p:sp>
      <p:sp>
        <p:nvSpPr>
          <p:cNvPr id="15" name="Picture Placeholder 20"/>
          <p:cNvSpPr>
            <a:spLocks noGrp="1"/>
          </p:cNvSpPr>
          <p:nvPr>
            <p:ph type="pic" sz="quarter" idx="13"/>
          </p:nvPr>
        </p:nvSpPr>
        <p:spPr>
          <a:xfrm>
            <a:off x="6312600" y="1634669"/>
            <a:ext cx="2304000" cy="2304000"/>
          </a:xfrm>
          <a:prstGeom prst="ellipse">
            <a:avLst/>
          </a:prstGeom>
          <a:solidFill>
            <a:schemeClr val="bg2"/>
          </a:solidFill>
          <a:ln>
            <a:noFill/>
          </a:ln>
        </p:spPr>
      </p:sp>
      <p:sp>
        <p:nvSpPr>
          <p:cNvPr id="16" name="Picture Placeholder 21"/>
          <p:cNvSpPr>
            <a:spLocks noGrp="1"/>
          </p:cNvSpPr>
          <p:nvPr>
            <p:ph type="pic" sz="quarter" idx="14"/>
          </p:nvPr>
        </p:nvSpPr>
        <p:spPr>
          <a:xfrm>
            <a:off x="9049800" y="1634669"/>
            <a:ext cx="2304000" cy="2304000"/>
          </a:xfrm>
          <a:prstGeom prst="ellipse">
            <a:avLst/>
          </a:prstGeom>
          <a:solidFill>
            <a:schemeClr val="bg2"/>
          </a:solidFill>
          <a:ln>
            <a:noFill/>
          </a:ln>
        </p:spPr>
      </p:sp>
      <p:sp>
        <p:nvSpPr>
          <p:cNvPr id="24" name="Content Placeholder 25"/>
          <p:cNvSpPr>
            <a:spLocks noGrp="1"/>
          </p:cNvSpPr>
          <p:nvPr>
            <p:ph sz="quarter" idx="20"/>
          </p:nvPr>
        </p:nvSpPr>
        <p:spPr>
          <a:xfrm>
            <a:off x="9049800" y="4260554"/>
            <a:ext cx="2304000" cy="1249363"/>
          </a:xfrm>
        </p:spPr>
        <p:txBody>
          <a:bodyPr/>
          <a:lstStyle>
            <a:lvl1pPr marL="0" indent="0">
              <a:buNone/>
              <a:defRPr sz="2000"/>
            </a:lvl1pPr>
          </a:lstStyle>
          <a:p>
            <a:endParaRPr lang="en-GB" dirty="0"/>
          </a:p>
        </p:txBody>
      </p:sp>
      <p:sp>
        <p:nvSpPr>
          <p:cNvPr id="35" name="Content Placeholder 25"/>
          <p:cNvSpPr>
            <a:spLocks noGrp="1"/>
          </p:cNvSpPr>
          <p:nvPr>
            <p:ph sz="quarter" idx="21"/>
          </p:nvPr>
        </p:nvSpPr>
        <p:spPr>
          <a:xfrm>
            <a:off x="6312600" y="4270487"/>
            <a:ext cx="2304000" cy="1249363"/>
          </a:xfrm>
        </p:spPr>
        <p:txBody>
          <a:bodyPr/>
          <a:lstStyle>
            <a:lvl1pPr marL="0" indent="0">
              <a:buNone/>
              <a:defRPr sz="2000"/>
            </a:lvl1pPr>
          </a:lstStyle>
          <a:p>
            <a:endParaRPr lang="en-GB" dirty="0"/>
          </a:p>
        </p:txBody>
      </p:sp>
      <p:sp>
        <p:nvSpPr>
          <p:cNvPr id="36" name="Content Placeholder 25"/>
          <p:cNvSpPr>
            <a:spLocks noGrp="1"/>
          </p:cNvSpPr>
          <p:nvPr>
            <p:ph sz="quarter" idx="22"/>
          </p:nvPr>
        </p:nvSpPr>
        <p:spPr>
          <a:xfrm>
            <a:off x="3575400" y="4260553"/>
            <a:ext cx="2304000" cy="1249363"/>
          </a:xfrm>
        </p:spPr>
        <p:txBody>
          <a:bodyPr/>
          <a:lstStyle>
            <a:lvl1pPr marL="0" indent="0">
              <a:buNone/>
              <a:defRPr sz="2000"/>
            </a:lvl1pPr>
          </a:lstStyle>
          <a:p>
            <a:endParaRPr lang="en-GB" dirty="0"/>
          </a:p>
        </p:txBody>
      </p:sp>
      <p:sp>
        <p:nvSpPr>
          <p:cNvPr id="37" name="Content Placeholder 25"/>
          <p:cNvSpPr>
            <a:spLocks noGrp="1"/>
          </p:cNvSpPr>
          <p:nvPr>
            <p:ph sz="quarter" idx="23"/>
          </p:nvPr>
        </p:nvSpPr>
        <p:spPr>
          <a:xfrm>
            <a:off x="819624" y="4260552"/>
            <a:ext cx="2304000" cy="1249363"/>
          </a:xfrm>
        </p:spPr>
        <p:txBody>
          <a:bodyPr/>
          <a:lstStyle>
            <a:lvl1pPr marL="0" indent="0">
              <a:buNone/>
              <a:defRPr sz="2000"/>
            </a:lvl1pPr>
          </a:lstStyle>
          <a:p>
            <a:endParaRPr lang="en-GB" dirty="0"/>
          </a:p>
        </p:txBody>
      </p:sp>
      <p:cxnSp>
        <p:nvCxnSpPr>
          <p:cNvPr id="38" name="Straight Connector 37"/>
          <p:cNvCxnSpPr/>
          <p:nvPr userDrawn="1"/>
        </p:nvCxnSpPr>
        <p:spPr>
          <a:xfrm>
            <a:off x="6096000" y="4264474"/>
            <a:ext cx="18390" cy="1270874"/>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851590" y="4254539"/>
            <a:ext cx="18390" cy="1270874"/>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31931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 name="Rectangle 2"/>
          <p:cNvSpPr/>
          <p:nvPr userDrawn="1"/>
        </p:nvSpPr>
        <p:spPr>
          <a:xfrm>
            <a:off x="1071350" y="1047443"/>
            <a:ext cx="10098096" cy="4636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p:cNvCxnSpPr/>
          <p:nvPr userDrawn="1"/>
        </p:nvCxnSpPr>
        <p:spPr>
          <a:xfrm>
            <a:off x="2194813" y="4831376"/>
            <a:ext cx="8974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ctrTitle" hasCustomPrompt="1"/>
          </p:nvPr>
        </p:nvSpPr>
        <p:spPr>
          <a:xfrm>
            <a:off x="1071350" y="1499645"/>
            <a:ext cx="10065224" cy="2865490"/>
          </a:xfrm>
        </p:spPr>
        <p:txBody>
          <a:bodyPr wrap="square" anchor="ctr" anchorCtr="0">
            <a:noAutofit/>
          </a:bodyPr>
          <a:lstStyle>
            <a:lvl1pPr algn="ctr">
              <a:defRPr sz="3600" b="0">
                <a:solidFill>
                  <a:schemeClr val="accent2"/>
                </a:solidFill>
                <a:latin typeface="+mn-lt"/>
              </a:defRPr>
            </a:lvl1pPr>
          </a:lstStyle>
          <a:p>
            <a:r>
              <a:rPr lang="en-US" dirty="0"/>
              <a:t>Enter your testimonial here</a:t>
            </a:r>
            <a:endParaRPr lang="en-GB" dirty="0"/>
          </a:p>
        </p:txBody>
      </p:sp>
      <p:sp>
        <p:nvSpPr>
          <p:cNvPr id="12" name="Subtitle 2"/>
          <p:cNvSpPr>
            <a:spLocks noGrp="1"/>
          </p:cNvSpPr>
          <p:nvPr>
            <p:ph type="subTitle" idx="1" hasCustomPrompt="1"/>
          </p:nvPr>
        </p:nvSpPr>
        <p:spPr>
          <a:xfrm>
            <a:off x="1071349" y="4645214"/>
            <a:ext cx="10098358" cy="294935"/>
          </a:xfrm>
        </p:spPr>
        <p:txBody>
          <a:bodyPr wrap="none" tIns="0" bIns="0">
            <a:noAutofit/>
          </a:bodyPr>
          <a:lstStyle>
            <a:lvl1pPr marL="0" indent="0" algn="ctr">
              <a:buNone/>
              <a:defRPr sz="18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speaker</a:t>
            </a:r>
            <a:endParaRPr lang="en-GB"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6" name="Text Placeholder 18"/>
          <p:cNvSpPr>
            <a:spLocks noGrp="1"/>
          </p:cNvSpPr>
          <p:nvPr>
            <p:ph type="body" sz="quarter" idx="13" hasCustomPrompt="1"/>
          </p:nvPr>
        </p:nvSpPr>
        <p:spPr>
          <a:xfrm>
            <a:off x="1071351" y="4945651"/>
            <a:ext cx="10098096" cy="283576"/>
          </a:xfrm>
        </p:spPr>
        <p:txBody>
          <a:bodyPr wrap="none" tIns="0" bIns="0">
            <a:noAutofit/>
          </a:bodyPr>
          <a:lstStyle>
            <a:lvl1pPr marL="0" indent="0" algn="ctr">
              <a:buFontTx/>
              <a:buNone/>
              <a:defRPr sz="1800" i="1">
                <a:solidFill>
                  <a:schemeClr val="tx2"/>
                </a:solidFill>
              </a:defRPr>
            </a:lvl1pPr>
          </a:lstStyle>
          <a:p>
            <a:pPr lvl="0"/>
            <a:r>
              <a:rPr lang="en-US" dirty="0"/>
              <a:t>Profession</a:t>
            </a:r>
          </a:p>
        </p:txBody>
      </p:sp>
      <p:grpSp>
        <p:nvGrpSpPr>
          <p:cNvPr id="5" name="Group 4"/>
          <p:cNvGrpSpPr/>
          <p:nvPr userDrawn="1"/>
        </p:nvGrpSpPr>
        <p:grpSpPr>
          <a:xfrm>
            <a:off x="1849706" y="609539"/>
            <a:ext cx="914400" cy="914400"/>
            <a:chOff x="1849706" y="609539"/>
            <a:chExt cx="914400" cy="914400"/>
          </a:xfrm>
        </p:grpSpPr>
        <p:sp>
          <p:nvSpPr>
            <p:cNvPr id="14" name="Oval 13"/>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grpSp>
        <p:nvGrpSpPr>
          <p:cNvPr id="17" name="Group 16"/>
          <p:cNvGrpSpPr/>
          <p:nvPr userDrawn="1"/>
        </p:nvGrpSpPr>
        <p:grpSpPr>
          <a:xfrm rot="10800000">
            <a:off x="9516557" y="5222468"/>
            <a:ext cx="914400" cy="914400"/>
            <a:chOff x="1849706" y="609539"/>
            <a:chExt cx="914400" cy="914400"/>
          </a:xfrm>
        </p:grpSpPr>
        <p:sp>
          <p:nvSpPr>
            <p:cNvPr id="20" name="Oval 19"/>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pic>
        <p:nvPicPr>
          <p:cNvPr id="18" name="Picture 17"/>
          <p:cNvPicPr>
            <a:picLocks noChangeAspect="1"/>
          </p:cNvPicPr>
          <p:nvPr userDrawn="1"/>
        </p:nvPicPr>
        <p:blipFill rotWithShape="1">
          <a:blip r:embed="rId4">
            <a:extLst>
              <a:ext uri="{28A0092B-C50C-407E-A947-70E740481C1C}">
                <a14:useLocalDpi xmlns:a14="http://schemas.microsoft.com/office/drawing/2010/main" val="0"/>
              </a:ext>
            </a:extLst>
          </a:blip>
          <a:srcRect l="29644" t="6053" r="30725" b="6244"/>
          <a:stretch/>
        </p:blipFill>
        <p:spPr>
          <a:xfrm>
            <a:off x="429491" y="4461163"/>
            <a:ext cx="1233054" cy="2161309"/>
          </a:xfrm>
          <a:prstGeom prst="rect">
            <a:avLst/>
          </a:prstGeom>
        </p:spPr>
      </p:pic>
    </p:spTree>
    <p:extLst>
      <p:ext uri="{BB962C8B-B14F-4D97-AF65-F5344CB8AC3E}">
        <p14:creationId xmlns:p14="http://schemas.microsoft.com/office/powerpoint/2010/main" val="33032324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 name="Rectangle 2"/>
          <p:cNvSpPr/>
          <p:nvPr userDrawn="1"/>
        </p:nvSpPr>
        <p:spPr>
          <a:xfrm>
            <a:off x="1071350" y="1047443"/>
            <a:ext cx="10098096" cy="4636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p:cNvCxnSpPr/>
          <p:nvPr userDrawn="1"/>
        </p:nvCxnSpPr>
        <p:spPr>
          <a:xfrm>
            <a:off x="2194813" y="4831376"/>
            <a:ext cx="8974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ctrTitle" hasCustomPrompt="1"/>
          </p:nvPr>
        </p:nvSpPr>
        <p:spPr>
          <a:xfrm>
            <a:off x="1071350" y="1499645"/>
            <a:ext cx="10065224" cy="2865490"/>
          </a:xfrm>
        </p:spPr>
        <p:txBody>
          <a:bodyPr wrap="square" anchor="ctr" anchorCtr="0">
            <a:noAutofit/>
          </a:bodyPr>
          <a:lstStyle>
            <a:lvl1pPr algn="ctr">
              <a:defRPr sz="3600" b="0">
                <a:solidFill>
                  <a:schemeClr val="accent2"/>
                </a:solidFill>
                <a:latin typeface="+mn-lt"/>
              </a:defRPr>
            </a:lvl1pPr>
          </a:lstStyle>
          <a:p>
            <a:r>
              <a:rPr lang="en-US" dirty="0"/>
              <a:t>Enter your testimonial here</a:t>
            </a:r>
            <a:endParaRPr lang="en-GB" dirty="0"/>
          </a:p>
        </p:txBody>
      </p:sp>
      <p:sp>
        <p:nvSpPr>
          <p:cNvPr id="12" name="Subtitle 2"/>
          <p:cNvSpPr>
            <a:spLocks noGrp="1"/>
          </p:cNvSpPr>
          <p:nvPr>
            <p:ph type="subTitle" idx="1" hasCustomPrompt="1"/>
          </p:nvPr>
        </p:nvSpPr>
        <p:spPr>
          <a:xfrm>
            <a:off x="1071349" y="4645214"/>
            <a:ext cx="10098358" cy="294935"/>
          </a:xfrm>
        </p:spPr>
        <p:txBody>
          <a:bodyPr wrap="none" tIns="0" bIns="0">
            <a:noAutofit/>
          </a:bodyPr>
          <a:lstStyle>
            <a:lvl1pPr marL="0" indent="0" algn="ctr">
              <a:buNone/>
              <a:defRPr sz="18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speaker</a:t>
            </a:r>
            <a:endParaRPr lang="en-GB"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6" name="Text Placeholder 18"/>
          <p:cNvSpPr>
            <a:spLocks noGrp="1"/>
          </p:cNvSpPr>
          <p:nvPr>
            <p:ph type="body" sz="quarter" idx="13" hasCustomPrompt="1"/>
          </p:nvPr>
        </p:nvSpPr>
        <p:spPr>
          <a:xfrm>
            <a:off x="1071351" y="4945651"/>
            <a:ext cx="10098096" cy="283576"/>
          </a:xfrm>
        </p:spPr>
        <p:txBody>
          <a:bodyPr wrap="none" tIns="0" bIns="0">
            <a:noAutofit/>
          </a:bodyPr>
          <a:lstStyle>
            <a:lvl1pPr marL="0" indent="0" algn="ctr">
              <a:buFontTx/>
              <a:buNone/>
              <a:defRPr sz="1800" i="1">
                <a:solidFill>
                  <a:schemeClr val="tx2"/>
                </a:solidFill>
              </a:defRPr>
            </a:lvl1pPr>
          </a:lstStyle>
          <a:p>
            <a:pPr lvl="0"/>
            <a:r>
              <a:rPr lang="en-US" dirty="0"/>
              <a:t>Profession</a:t>
            </a:r>
          </a:p>
        </p:txBody>
      </p:sp>
      <p:grpSp>
        <p:nvGrpSpPr>
          <p:cNvPr id="5" name="Group 4"/>
          <p:cNvGrpSpPr/>
          <p:nvPr userDrawn="1"/>
        </p:nvGrpSpPr>
        <p:grpSpPr>
          <a:xfrm>
            <a:off x="1849706" y="609539"/>
            <a:ext cx="914400" cy="914400"/>
            <a:chOff x="1849706" y="609539"/>
            <a:chExt cx="914400" cy="914400"/>
          </a:xfrm>
        </p:grpSpPr>
        <p:sp>
          <p:nvSpPr>
            <p:cNvPr id="14" name="Oval 13"/>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grpSp>
        <p:nvGrpSpPr>
          <p:cNvPr id="17" name="Group 16"/>
          <p:cNvGrpSpPr/>
          <p:nvPr userDrawn="1"/>
        </p:nvGrpSpPr>
        <p:grpSpPr>
          <a:xfrm rot="10800000">
            <a:off x="9516557" y="5222468"/>
            <a:ext cx="914400" cy="914400"/>
            <a:chOff x="1849706" y="609539"/>
            <a:chExt cx="914400" cy="914400"/>
          </a:xfrm>
        </p:grpSpPr>
        <p:sp>
          <p:nvSpPr>
            <p:cNvPr id="20" name="Oval 19"/>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pic>
        <p:nvPicPr>
          <p:cNvPr id="22" name="Picture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84916" y="4542732"/>
            <a:ext cx="972867" cy="2167279"/>
          </a:xfrm>
          <a:prstGeom prst="rect">
            <a:avLst/>
          </a:prstGeom>
        </p:spPr>
      </p:pic>
    </p:spTree>
    <p:extLst>
      <p:ext uri="{BB962C8B-B14F-4D97-AF65-F5344CB8AC3E}">
        <p14:creationId xmlns:p14="http://schemas.microsoft.com/office/powerpoint/2010/main" val="11107682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 name="Rectangle 2"/>
          <p:cNvSpPr/>
          <p:nvPr userDrawn="1"/>
        </p:nvSpPr>
        <p:spPr>
          <a:xfrm>
            <a:off x="1071350" y="1047443"/>
            <a:ext cx="10098096" cy="4636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p:cNvCxnSpPr/>
          <p:nvPr userDrawn="1"/>
        </p:nvCxnSpPr>
        <p:spPr>
          <a:xfrm>
            <a:off x="2194813" y="4831376"/>
            <a:ext cx="8974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ctrTitle" hasCustomPrompt="1"/>
          </p:nvPr>
        </p:nvSpPr>
        <p:spPr>
          <a:xfrm>
            <a:off x="1071350" y="1499645"/>
            <a:ext cx="10065224" cy="2865490"/>
          </a:xfrm>
        </p:spPr>
        <p:txBody>
          <a:bodyPr wrap="square" anchor="ctr" anchorCtr="0">
            <a:noAutofit/>
          </a:bodyPr>
          <a:lstStyle>
            <a:lvl1pPr algn="ctr">
              <a:defRPr sz="3600" b="0">
                <a:solidFill>
                  <a:schemeClr val="accent2"/>
                </a:solidFill>
                <a:latin typeface="+mn-lt"/>
              </a:defRPr>
            </a:lvl1pPr>
          </a:lstStyle>
          <a:p>
            <a:r>
              <a:rPr lang="en-US" dirty="0"/>
              <a:t>Enter your testimonial here</a:t>
            </a:r>
            <a:endParaRPr lang="en-GB" dirty="0"/>
          </a:p>
        </p:txBody>
      </p:sp>
      <p:sp>
        <p:nvSpPr>
          <p:cNvPr id="12" name="Subtitle 2"/>
          <p:cNvSpPr>
            <a:spLocks noGrp="1"/>
          </p:cNvSpPr>
          <p:nvPr>
            <p:ph type="subTitle" idx="1" hasCustomPrompt="1"/>
          </p:nvPr>
        </p:nvSpPr>
        <p:spPr>
          <a:xfrm>
            <a:off x="1071349" y="4645214"/>
            <a:ext cx="10098358" cy="294935"/>
          </a:xfrm>
        </p:spPr>
        <p:txBody>
          <a:bodyPr wrap="none" tIns="0" bIns="0">
            <a:noAutofit/>
          </a:bodyPr>
          <a:lstStyle>
            <a:lvl1pPr marL="0" indent="0" algn="ctr">
              <a:buNone/>
              <a:defRPr sz="18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speaker</a:t>
            </a:r>
            <a:endParaRPr lang="en-GB"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6" name="Text Placeholder 18"/>
          <p:cNvSpPr>
            <a:spLocks noGrp="1"/>
          </p:cNvSpPr>
          <p:nvPr>
            <p:ph type="body" sz="quarter" idx="13" hasCustomPrompt="1"/>
          </p:nvPr>
        </p:nvSpPr>
        <p:spPr>
          <a:xfrm>
            <a:off x="1071351" y="4945651"/>
            <a:ext cx="10098096" cy="283576"/>
          </a:xfrm>
        </p:spPr>
        <p:txBody>
          <a:bodyPr wrap="none" tIns="0" bIns="0">
            <a:noAutofit/>
          </a:bodyPr>
          <a:lstStyle>
            <a:lvl1pPr marL="0" indent="0" algn="ctr">
              <a:buFontTx/>
              <a:buNone/>
              <a:defRPr sz="1800" i="1">
                <a:solidFill>
                  <a:schemeClr val="tx2"/>
                </a:solidFill>
              </a:defRPr>
            </a:lvl1pPr>
          </a:lstStyle>
          <a:p>
            <a:pPr lvl="0"/>
            <a:r>
              <a:rPr lang="en-US" dirty="0"/>
              <a:t>Profession</a:t>
            </a:r>
          </a:p>
        </p:txBody>
      </p:sp>
      <p:grpSp>
        <p:nvGrpSpPr>
          <p:cNvPr id="5" name="Group 4"/>
          <p:cNvGrpSpPr/>
          <p:nvPr userDrawn="1"/>
        </p:nvGrpSpPr>
        <p:grpSpPr>
          <a:xfrm>
            <a:off x="1849706" y="609539"/>
            <a:ext cx="914400" cy="914400"/>
            <a:chOff x="1849706" y="609539"/>
            <a:chExt cx="914400" cy="914400"/>
          </a:xfrm>
        </p:grpSpPr>
        <p:sp>
          <p:nvSpPr>
            <p:cNvPr id="14" name="Oval 13"/>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grpSp>
        <p:nvGrpSpPr>
          <p:cNvPr id="17" name="Group 16"/>
          <p:cNvGrpSpPr/>
          <p:nvPr userDrawn="1"/>
        </p:nvGrpSpPr>
        <p:grpSpPr>
          <a:xfrm rot="10800000">
            <a:off x="9516557" y="5222468"/>
            <a:ext cx="914400" cy="914400"/>
            <a:chOff x="1849706" y="609539"/>
            <a:chExt cx="914400" cy="914400"/>
          </a:xfrm>
        </p:grpSpPr>
        <p:sp>
          <p:nvSpPr>
            <p:cNvPr id="20" name="Oval 19"/>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pic>
        <p:nvPicPr>
          <p:cNvPr id="4" name="Picture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8040" y="4593727"/>
            <a:ext cx="2050083" cy="1927550"/>
          </a:xfrm>
          <a:prstGeom prst="rect">
            <a:avLst/>
          </a:prstGeom>
        </p:spPr>
      </p:pic>
    </p:spTree>
    <p:extLst>
      <p:ext uri="{BB962C8B-B14F-4D97-AF65-F5344CB8AC3E}">
        <p14:creationId xmlns:p14="http://schemas.microsoft.com/office/powerpoint/2010/main" val="6228791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 name="Rectangle 2"/>
          <p:cNvSpPr/>
          <p:nvPr userDrawn="1"/>
        </p:nvSpPr>
        <p:spPr>
          <a:xfrm>
            <a:off x="1071350" y="1047443"/>
            <a:ext cx="10098096" cy="4636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p:cNvCxnSpPr/>
          <p:nvPr userDrawn="1"/>
        </p:nvCxnSpPr>
        <p:spPr>
          <a:xfrm>
            <a:off x="2194813" y="4831376"/>
            <a:ext cx="8974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ctrTitle" hasCustomPrompt="1"/>
          </p:nvPr>
        </p:nvSpPr>
        <p:spPr>
          <a:xfrm>
            <a:off x="1071350" y="1499645"/>
            <a:ext cx="10065224" cy="2865490"/>
          </a:xfrm>
        </p:spPr>
        <p:txBody>
          <a:bodyPr wrap="square" anchor="ctr" anchorCtr="0">
            <a:noAutofit/>
          </a:bodyPr>
          <a:lstStyle>
            <a:lvl1pPr algn="ctr">
              <a:defRPr sz="3600" b="0">
                <a:solidFill>
                  <a:schemeClr val="accent2"/>
                </a:solidFill>
                <a:latin typeface="+mn-lt"/>
              </a:defRPr>
            </a:lvl1pPr>
          </a:lstStyle>
          <a:p>
            <a:r>
              <a:rPr lang="en-US" dirty="0"/>
              <a:t>Enter your testimonial here</a:t>
            </a:r>
            <a:endParaRPr lang="en-GB" dirty="0"/>
          </a:p>
        </p:txBody>
      </p:sp>
      <p:sp>
        <p:nvSpPr>
          <p:cNvPr id="12" name="Subtitle 2"/>
          <p:cNvSpPr>
            <a:spLocks noGrp="1"/>
          </p:cNvSpPr>
          <p:nvPr>
            <p:ph type="subTitle" idx="1" hasCustomPrompt="1"/>
          </p:nvPr>
        </p:nvSpPr>
        <p:spPr>
          <a:xfrm>
            <a:off x="1071349" y="4645214"/>
            <a:ext cx="10098358" cy="294935"/>
          </a:xfrm>
        </p:spPr>
        <p:txBody>
          <a:bodyPr wrap="none" tIns="0" bIns="0">
            <a:noAutofit/>
          </a:bodyPr>
          <a:lstStyle>
            <a:lvl1pPr marL="0" indent="0" algn="ctr">
              <a:buNone/>
              <a:defRPr sz="18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speaker</a:t>
            </a:r>
            <a:endParaRPr lang="en-GB"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6" name="Text Placeholder 18"/>
          <p:cNvSpPr>
            <a:spLocks noGrp="1"/>
          </p:cNvSpPr>
          <p:nvPr>
            <p:ph type="body" sz="quarter" idx="13" hasCustomPrompt="1"/>
          </p:nvPr>
        </p:nvSpPr>
        <p:spPr>
          <a:xfrm>
            <a:off x="1071351" y="4945651"/>
            <a:ext cx="10098096" cy="283576"/>
          </a:xfrm>
        </p:spPr>
        <p:txBody>
          <a:bodyPr wrap="none" tIns="0" bIns="0">
            <a:noAutofit/>
          </a:bodyPr>
          <a:lstStyle>
            <a:lvl1pPr marL="0" indent="0" algn="ctr">
              <a:buFontTx/>
              <a:buNone/>
              <a:defRPr sz="1800" i="1">
                <a:solidFill>
                  <a:schemeClr val="tx2"/>
                </a:solidFill>
              </a:defRPr>
            </a:lvl1pPr>
          </a:lstStyle>
          <a:p>
            <a:pPr lvl="0"/>
            <a:r>
              <a:rPr lang="en-US" dirty="0"/>
              <a:t>Profession</a:t>
            </a:r>
          </a:p>
        </p:txBody>
      </p:sp>
      <p:grpSp>
        <p:nvGrpSpPr>
          <p:cNvPr id="5" name="Group 4"/>
          <p:cNvGrpSpPr/>
          <p:nvPr userDrawn="1"/>
        </p:nvGrpSpPr>
        <p:grpSpPr>
          <a:xfrm>
            <a:off x="1849706" y="609539"/>
            <a:ext cx="914400" cy="914400"/>
            <a:chOff x="1849706" y="609539"/>
            <a:chExt cx="914400" cy="914400"/>
          </a:xfrm>
        </p:grpSpPr>
        <p:sp>
          <p:nvSpPr>
            <p:cNvPr id="14" name="Oval 13"/>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grpSp>
        <p:nvGrpSpPr>
          <p:cNvPr id="17" name="Group 16"/>
          <p:cNvGrpSpPr/>
          <p:nvPr userDrawn="1"/>
        </p:nvGrpSpPr>
        <p:grpSpPr>
          <a:xfrm rot="10800000">
            <a:off x="9516557" y="5222468"/>
            <a:ext cx="914400" cy="914400"/>
            <a:chOff x="1849706" y="609539"/>
            <a:chExt cx="914400" cy="914400"/>
          </a:xfrm>
        </p:grpSpPr>
        <p:sp>
          <p:nvSpPr>
            <p:cNvPr id="20" name="Oval 19"/>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86100" y="4639713"/>
            <a:ext cx="969978" cy="1856698"/>
          </a:xfrm>
          <a:prstGeom prst="rect">
            <a:avLst/>
          </a:prstGeom>
        </p:spPr>
      </p:pic>
    </p:spTree>
    <p:extLst>
      <p:ext uri="{BB962C8B-B14F-4D97-AF65-F5344CB8AC3E}">
        <p14:creationId xmlns:p14="http://schemas.microsoft.com/office/powerpoint/2010/main" val="17572097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 name="Rectangle 2"/>
          <p:cNvSpPr/>
          <p:nvPr userDrawn="1"/>
        </p:nvSpPr>
        <p:spPr>
          <a:xfrm>
            <a:off x="1071350" y="1047443"/>
            <a:ext cx="10098096" cy="4636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p:cNvCxnSpPr/>
          <p:nvPr userDrawn="1"/>
        </p:nvCxnSpPr>
        <p:spPr>
          <a:xfrm>
            <a:off x="2194813" y="4831376"/>
            <a:ext cx="8974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ctrTitle" hasCustomPrompt="1"/>
          </p:nvPr>
        </p:nvSpPr>
        <p:spPr>
          <a:xfrm>
            <a:off x="1071350" y="1499645"/>
            <a:ext cx="10065224" cy="2865490"/>
          </a:xfrm>
        </p:spPr>
        <p:txBody>
          <a:bodyPr wrap="square" anchor="ctr" anchorCtr="0">
            <a:noAutofit/>
          </a:bodyPr>
          <a:lstStyle>
            <a:lvl1pPr algn="ctr">
              <a:defRPr sz="3600" b="0">
                <a:solidFill>
                  <a:schemeClr val="accent2"/>
                </a:solidFill>
                <a:latin typeface="+mn-lt"/>
              </a:defRPr>
            </a:lvl1pPr>
          </a:lstStyle>
          <a:p>
            <a:r>
              <a:rPr lang="en-US" dirty="0"/>
              <a:t>Enter your testimonial here</a:t>
            </a:r>
            <a:endParaRPr lang="en-GB" dirty="0"/>
          </a:p>
        </p:txBody>
      </p:sp>
      <p:sp>
        <p:nvSpPr>
          <p:cNvPr id="12" name="Subtitle 2"/>
          <p:cNvSpPr>
            <a:spLocks noGrp="1"/>
          </p:cNvSpPr>
          <p:nvPr>
            <p:ph type="subTitle" idx="1" hasCustomPrompt="1"/>
          </p:nvPr>
        </p:nvSpPr>
        <p:spPr>
          <a:xfrm>
            <a:off x="1071349" y="4645214"/>
            <a:ext cx="10098358" cy="294935"/>
          </a:xfrm>
        </p:spPr>
        <p:txBody>
          <a:bodyPr wrap="none" tIns="0" bIns="0">
            <a:noAutofit/>
          </a:bodyPr>
          <a:lstStyle>
            <a:lvl1pPr marL="0" indent="0" algn="ctr">
              <a:buNone/>
              <a:defRPr sz="18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speaker</a:t>
            </a:r>
            <a:endParaRPr lang="en-GB"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6" name="Text Placeholder 18"/>
          <p:cNvSpPr>
            <a:spLocks noGrp="1"/>
          </p:cNvSpPr>
          <p:nvPr>
            <p:ph type="body" sz="quarter" idx="13" hasCustomPrompt="1"/>
          </p:nvPr>
        </p:nvSpPr>
        <p:spPr>
          <a:xfrm>
            <a:off x="1071351" y="4945651"/>
            <a:ext cx="10098096" cy="283576"/>
          </a:xfrm>
        </p:spPr>
        <p:txBody>
          <a:bodyPr wrap="none" tIns="0" bIns="0">
            <a:noAutofit/>
          </a:bodyPr>
          <a:lstStyle>
            <a:lvl1pPr marL="0" indent="0" algn="ctr">
              <a:buFontTx/>
              <a:buNone/>
              <a:defRPr sz="1800" i="1">
                <a:solidFill>
                  <a:schemeClr val="tx2"/>
                </a:solidFill>
              </a:defRPr>
            </a:lvl1pPr>
          </a:lstStyle>
          <a:p>
            <a:pPr lvl="0"/>
            <a:r>
              <a:rPr lang="en-US" dirty="0"/>
              <a:t>Profession</a:t>
            </a:r>
          </a:p>
        </p:txBody>
      </p:sp>
      <p:grpSp>
        <p:nvGrpSpPr>
          <p:cNvPr id="5" name="Group 4"/>
          <p:cNvGrpSpPr/>
          <p:nvPr userDrawn="1"/>
        </p:nvGrpSpPr>
        <p:grpSpPr>
          <a:xfrm>
            <a:off x="1849706" y="609539"/>
            <a:ext cx="914400" cy="914400"/>
            <a:chOff x="1849706" y="609539"/>
            <a:chExt cx="914400" cy="914400"/>
          </a:xfrm>
        </p:grpSpPr>
        <p:sp>
          <p:nvSpPr>
            <p:cNvPr id="14" name="Oval 13"/>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grpSp>
        <p:nvGrpSpPr>
          <p:cNvPr id="17" name="Group 16"/>
          <p:cNvGrpSpPr/>
          <p:nvPr userDrawn="1"/>
        </p:nvGrpSpPr>
        <p:grpSpPr>
          <a:xfrm rot="10800000">
            <a:off x="9516557" y="5222468"/>
            <a:ext cx="914400" cy="914400"/>
            <a:chOff x="1849706" y="609539"/>
            <a:chExt cx="914400" cy="914400"/>
          </a:xfrm>
        </p:grpSpPr>
        <p:sp>
          <p:nvSpPr>
            <p:cNvPr id="20" name="Oval 19"/>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pic>
        <p:nvPicPr>
          <p:cNvPr id="4" name="Picture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33770" y="4278124"/>
            <a:ext cx="1540612" cy="2218286"/>
          </a:xfrm>
          <a:prstGeom prst="rect">
            <a:avLst/>
          </a:prstGeom>
        </p:spPr>
      </p:pic>
    </p:spTree>
    <p:extLst>
      <p:ext uri="{BB962C8B-B14F-4D97-AF65-F5344CB8AC3E}">
        <p14:creationId xmlns:p14="http://schemas.microsoft.com/office/powerpoint/2010/main" val="919308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Rectangle 1"/>
          <p:cNvSpPr/>
          <p:nvPr userDrawn="1"/>
        </p:nvSpPr>
        <p:spPr>
          <a:xfrm>
            <a:off x="-636"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4" name="Rectangle 13"/>
          <p:cNvSpPr/>
          <p:nvPr userDrawn="1"/>
        </p:nvSpPr>
        <p:spPr>
          <a:xfrm>
            <a:off x="1071350" y="1047443"/>
            <a:ext cx="10098096" cy="4636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p:cNvGrpSpPr/>
          <p:nvPr userDrawn="1"/>
        </p:nvGrpSpPr>
        <p:grpSpPr>
          <a:xfrm>
            <a:off x="1849706" y="609539"/>
            <a:ext cx="914400" cy="914400"/>
            <a:chOff x="1849706" y="609539"/>
            <a:chExt cx="914400" cy="914400"/>
          </a:xfrm>
        </p:grpSpPr>
        <p:sp>
          <p:nvSpPr>
            <p:cNvPr id="20" name="Oval 19"/>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grpSp>
        <p:nvGrpSpPr>
          <p:cNvPr id="22" name="Group 21"/>
          <p:cNvGrpSpPr/>
          <p:nvPr userDrawn="1"/>
        </p:nvGrpSpPr>
        <p:grpSpPr>
          <a:xfrm rot="10800000">
            <a:off x="9516557" y="5222468"/>
            <a:ext cx="914400" cy="914400"/>
            <a:chOff x="1849706" y="609539"/>
            <a:chExt cx="914400" cy="914400"/>
          </a:xfrm>
        </p:grpSpPr>
        <p:sp>
          <p:nvSpPr>
            <p:cNvPr id="23" name="Oval 22"/>
            <p:cNvSpPr/>
            <p:nvPr userDrawn="1"/>
          </p:nvSpPr>
          <p:spPr>
            <a:xfrm>
              <a:off x="1849706" y="609539"/>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1849706" y="707095"/>
              <a:ext cx="914400" cy="719289"/>
            </a:xfrm>
            <a:prstGeom prst="rect">
              <a:avLst/>
            </a:prstGeom>
          </p:spPr>
        </p:pic>
      </p:grpSp>
      <p:cxnSp>
        <p:nvCxnSpPr>
          <p:cNvPr id="19" name="Straight Connector 18"/>
          <p:cNvCxnSpPr/>
          <p:nvPr userDrawn="1"/>
        </p:nvCxnSpPr>
        <p:spPr>
          <a:xfrm>
            <a:off x="2194813" y="4831376"/>
            <a:ext cx="8974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ctrTitle" hasCustomPrompt="1"/>
          </p:nvPr>
        </p:nvSpPr>
        <p:spPr>
          <a:xfrm>
            <a:off x="1849706" y="1523939"/>
            <a:ext cx="8581250" cy="2841196"/>
          </a:xfrm>
        </p:spPr>
        <p:txBody>
          <a:bodyPr wrap="square" anchor="ctr" anchorCtr="0">
            <a:noAutofit/>
          </a:bodyPr>
          <a:lstStyle>
            <a:lvl1pPr algn="l">
              <a:defRPr sz="2800" b="0" baseline="0">
                <a:solidFill>
                  <a:schemeClr val="accent2"/>
                </a:solidFill>
                <a:latin typeface="+mn-lt"/>
              </a:defRPr>
            </a:lvl1pPr>
          </a:lstStyle>
          <a:p>
            <a:r>
              <a:rPr lang="en-US" dirty="0"/>
              <a:t>Insert your quote here</a:t>
            </a:r>
            <a:endParaRPr lang="en-GB" dirty="0"/>
          </a:p>
        </p:txBody>
      </p:sp>
      <p:sp>
        <p:nvSpPr>
          <p:cNvPr id="12" name="Subtitle 2"/>
          <p:cNvSpPr>
            <a:spLocks noGrp="1"/>
          </p:cNvSpPr>
          <p:nvPr>
            <p:ph type="subTitle" idx="1" hasCustomPrompt="1"/>
          </p:nvPr>
        </p:nvSpPr>
        <p:spPr>
          <a:xfrm>
            <a:off x="1850819" y="4645214"/>
            <a:ext cx="8622192" cy="294935"/>
          </a:xfrm>
        </p:spPr>
        <p:txBody>
          <a:bodyPr wrap="none" tIns="0" bIns="0">
            <a:noAutofit/>
          </a:bodyPr>
          <a:lstStyle>
            <a:lvl1pPr marL="0" indent="0" algn="l">
              <a:buNone/>
              <a:defRPr sz="18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speaker</a:t>
            </a:r>
            <a:endParaRPr lang="en-GB" dirty="0"/>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
        <p:nvSpPr>
          <p:cNvPr id="16" name="Text Placeholder 18"/>
          <p:cNvSpPr>
            <a:spLocks noGrp="1"/>
          </p:cNvSpPr>
          <p:nvPr>
            <p:ph type="body" sz="quarter" idx="13" hasCustomPrompt="1"/>
          </p:nvPr>
        </p:nvSpPr>
        <p:spPr>
          <a:xfrm>
            <a:off x="1850808" y="4945651"/>
            <a:ext cx="8621874" cy="283576"/>
          </a:xfrm>
        </p:spPr>
        <p:txBody>
          <a:bodyPr wrap="none" tIns="0" bIns="0">
            <a:noAutofit/>
          </a:bodyPr>
          <a:lstStyle>
            <a:lvl1pPr marL="0" indent="0" algn="l">
              <a:buFontTx/>
              <a:buNone/>
              <a:defRPr sz="1800" i="1">
                <a:solidFill>
                  <a:schemeClr val="tx2"/>
                </a:solidFill>
              </a:defRPr>
            </a:lvl1pPr>
          </a:lstStyle>
          <a:p>
            <a:pPr lvl="0"/>
            <a:r>
              <a:rPr lang="en-US" dirty="0"/>
              <a:t>Profession</a:t>
            </a:r>
          </a:p>
        </p:txBody>
      </p:sp>
    </p:spTree>
    <p:extLst>
      <p:ext uri="{BB962C8B-B14F-4D97-AF65-F5344CB8AC3E}">
        <p14:creationId xmlns:p14="http://schemas.microsoft.com/office/powerpoint/2010/main" val="17206181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a:t>Kliknite ikono, če želite dodati sliko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Date Placeholder 4"/>
          <p:cNvSpPr>
            <a:spLocks noGrp="1"/>
          </p:cNvSpPr>
          <p:nvPr>
            <p:ph type="dt" sz="half" idx="10"/>
          </p:nvPr>
        </p:nvSpPr>
        <p:spPr/>
        <p:txBody>
          <a:bodyPr/>
          <a:lstStyle/>
          <a:p>
            <a:fld id="{47CB5FB3-E895-4868-B8D1-454BC5DE52A0}" type="datetime1">
              <a:rPr lang="sl-SI" smtClean="0"/>
              <a:t>22. 04. 2026</a:t>
            </a:fld>
            <a:endParaRPr lang="sl-SI"/>
          </a:p>
        </p:txBody>
      </p:sp>
      <p:sp>
        <p:nvSpPr>
          <p:cNvPr id="6" name="Footer Placeholder 5"/>
          <p:cNvSpPr>
            <a:spLocks noGrp="1"/>
          </p:cNvSpPr>
          <p:nvPr>
            <p:ph type="ftr" sz="quarter" idx="11"/>
          </p:nvPr>
        </p:nvSpPr>
        <p:spPr/>
        <p:txBody>
          <a:bodyPr/>
          <a:lstStyle/>
          <a:p>
            <a:r>
              <a:rPr lang="sl-SI"/>
              <a:t>Sorcan, MSCA NCP; IJS, 17 April 2023</a:t>
            </a:r>
          </a:p>
        </p:txBody>
      </p:sp>
      <p:sp>
        <p:nvSpPr>
          <p:cNvPr id="7" name="Slide Number Placeholder 6"/>
          <p:cNvSpPr>
            <a:spLocks noGrp="1"/>
          </p:cNvSpPr>
          <p:nvPr>
            <p:ph type="sldNum" sz="quarter" idx="12"/>
          </p:nvPr>
        </p:nvSpPr>
        <p:spPr/>
        <p:txBody>
          <a:bodyPr/>
          <a:lstStyle/>
          <a:p>
            <a:fld id="{3A63198E-746F-4D1F-8336-55B0049BC075}" type="slidenum">
              <a:rPr lang="sl-SI" smtClean="0"/>
              <a:t>‹#›</a:t>
            </a:fld>
            <a:endParaRPr lang="sl-SI"/>
          </a:p>
        </p:txBody>
      </p:sp>
    </p:spTree>
    <p:extLst>
      <p:ext uri="{BB962C8B-B14F-4D97-AF65-F5344CB8AC3E}">
        <p14:creationId xmlns:p14="http://schemas.microsoft.com/office/powerpoint/2010/main" val="5110402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cxnSp>
        <p:nvCxnSpPr>
          <p:cNvPr id="24" name="Straight Connector 23"/>
          <p:cNvCxnSpPr/>
          <p:nvPr userDrawn="1"/>
        </p:nvCxnSpPr>
        <p:spPr>
          <a:xfrm>
            <a:off x="1905580" y="5205607"/>
            <a:ext cx="9860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1885951" y="876300"/>
            <a:ext cx="9860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81374" y="1304763"/>
            <a:ext cx="1276929" cy="1011400"/>
          </a:xfrm>
          <a:prstGeom prst="rect">
            <a:avLst/>
          </a:prstGeom>
        </p:spPr>
      </p:pic>
      <p:pic>
        <p:nvPicPr>
          <p:cNvPr id="17" name="Picture 6" descr="LOGO CE-EN-quadri.eps"/>
          <p:cNvPicPr>
            <a:picLocks noChangeAspect="1"/>
          </p:cNvPicPr>
          <p:nvPr userDrawn="1"/>
        </p:nvPicPr>
        <p:blipFill>
          <a:blip r:embed="rId3" cstate="print"/>
          <a:srcRect/>
          <a:stretch>
            <a:fillRect/>
          </a:stretch>
        </p:blipFill>
        <p:spPr bwMode="auto">
          <a:xfrm>
            <a:off x="4943872" y="548680"/>
            <a:ext cx="2304256" cy="1600050"/>
          </a:xfrm>
          <a:prstGeom prst="rect">
            <a:avLst/>
          </a:prstGeom>
          <a:noFill/>
          <a:ln w="9525">
            <a:noFill/>
            <a:miter lim="800000"/>
            <a:headEnd/>
            <a:tailEnd/>
          </a:ln>
        </p:spPr>
      </p:pic>
      <p:sp>
        <p:nvSpPr>
          <p:cNvPr id="7" name="Subtitle 2"/>
          <p:cNvSpPr txBox="1">
            <a:spLocks/>
          </p:cNvSpPr>
          <p:nvPr/>
        </p:nvSpPr>
        <p:spPr>
          <a:xfrm>
            <a:off x="2455643" y="5916080"/>
            <a:ext cx="8730171" cy="474727"/>
          </a:xfrm>
          <a:prstGeom prst="rect">
            <a:avLst/>
          </a:prstGeom>
        </p:spPr>
        <p:txBody>
          <a:bodyPr wrap="square" lIns="0" tIns="72000" rIns="0" bIns="72000" numCol="1" anchor="t" anchorCtr="0">
            <a:noAutofit/>
          </a:bodyPr>
          <a:lstStyle>
            <a:lvl1pPr marL="342900" indent="-342900" algn="l" rtl="0" eaLnBrk="1" fontAlgn="base" hangingPunct="1">
              <a:spcBef>
                <a:spcPct val="20000"/>
              </a:spcBef>
              <a:spcAft>
                <a:spcPct val="0"/>
              </a:spcAft>
              <a:buClr>
                <a:schemeClr val="bg1"/>
              </a:buClr>
              <a:buChar char="•"/>
              <a:defRPr sz="800" i="0">
                <a:solidFill>
                  <a:schemeClr val="accent2">
                    <a:lumMod val="50000"/>
                  </a:schemeClr>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chemeClr val="accent2">
                    <a:lumMod val="50000"/>
                  </a:schemeClr>
                </a:solidFill>
                <a:latin typeface="+mn-lt"/>
              </a:defRPr>
            </a:lvl2pPr>
            <a:lvl3pPr marL="1143000" indent="-228600" algn="l" rtl="0" eaLnBrk="1" fontAlgn="base" hangingPunct="1">
              <a:spcBef>
                <a:spcPct val="20000"/>
              </a:spcBef>
              <a:spcAft>
                <a:spcPct val="0"/>
              </a:spcAft>
              <a:defRPr sz="1400">
                <a:solidFill>
                  <a:schemeClr val="accent2">
                    <a:lumMod val="50000"/>
                  </a:schemeClr>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lgn="just">
              <a:buNone/>
            </a:pPr>
            <a:r>
              <a:rPr lang="en-US" sz="700" b="1" kern="0" dirty="0">
                <a:solidFill>
                  <a:schemeClr val="tx1"/>
                </a:solidFill>
              </a:rPr>
              <a:t>© European Union 2021</a:t>
            </a:r>
          </a:p>
          <a:p>
            <a:pPr marL="0" indent="0" algn="just">
              <a:buNone/>
            </a:pPr>
            <a:r>
              <a:rPr lang="en-US" sz="600" b="0" kern="0" dirty="0">
                <a:solidFill>
                  <a:schemeClr val="tx1"/>
                </a:solidFill>
              </a:rPr>
              <a:t>Unless otherwise noted the reuse of this presentation is </a:t>
            </a:r>
            <a:r>
              <a:rPr lang="en-US" sz="600" b="0" kern="0" dirty="0" err="1">
                <a:solidFill>
                  <a:schemeClr val="tx1"/>
                </a:solidFill>
              </a:rPr>
              <a:t>authorised</a:t>
            </a:r>
            <a:r>
              <a:rPr lang="en-US" sz="600" b="0" kern="0" dirty="0">
                <a:solidFill>
                  <a:schemeClr val="tx1"/>
                </a:solidFill>
              </a:rPr>
              <a:t> under the </a:t>
            </a:r>
            <a:r>
              <a:rPr lang="en-US" sz="600" b="0" u="sng" kern="0" dirty="0">
                <a:solidFill>
                  <a:schemeClr val="tx1"/>
                </a:solidFill>
              </a:rPr>
              <a:t>CC BY 4.0</a:t>
            </a:r>
            <a:r>
              <a:rPr lang="en-US" sz="600" b="1" kern="0" dirty="0">
                <a:solidFill>
                  <a:schemeClr val="tx1"/>
                </a:solidFill>
              </a:rPr>
              <a:t>  </a:t>
            </a:r>
            <a:r>
              <a:rPr lang="en-US" sz="600" b="0" kern="0" dirty="0">
                <a:solidFill>
                  <a:schemeClr val="tx1"/>
                </a:solidFill>
              </a:rPr>
              <a:t>license. For any use or reproduction of elements that are not owned by the EU, permission may need to be sought directly from the respective right holders.</a:t>
            </a:r>
          </a:p>
          <a:p>
            <a:pPr marL="0" indent="0" algn="just">
              <a:buNone/>
            </a:pPr>
            <a:r>
              <a:rPr lang="en-GB" sz="600" kern="0" dirty="0">
                <a:solidFill>
                  <a:schemeClr val="tx1"/>
                </a:solidFill>
              </a:rPr>
              <a:t>Image credits: © </a:t>
            </a:r>
            <a:r>
              <a:rPr lang="en-GB" sz="600" kern="0" dirty="0" err="1">
                <a:solidFill>
                  <a:schemeClr val="tx1"/>
                </a:solidFill>
              </a:rPr>
              <a:t>ivector</a:t>
            </a:r>
            <a:r>
              <a:rPr lang="en-GB" sz="600" kern="0" dirty="0">
                <a:solidFill>
                  <a:schemeClr val="tx1"/>
                </a:solidFill>
              </a:rPr>
              <a:t> #235536634, #249868181, #251163013, #266009682, #273480523, #362422833, #241215668, #244690530, #245719946, #251163053, #252508849, 2020. Source: Stock.Adobe.com. </a:t>
            </a:r>
            <a:r>
              <a:rPr lang="en-US" sz="600" kern="0" dirty="0">
                <a:solidFill>
                  <a:schemeClr val="tx1"/>
                </a:solidFill>
              </a:rPr>
              <a:t>Icons © </a:t>
            </a:r>
            <a:r>
              <a:rPr lang="en-US" sz="600" kern="0" dirty="0" err="1">
                <a:solidFill>
                  <a:schemeClr val="tx1"/>
                </a:solidFill>
              </a:rPr>
              <a:t>Flaticon</a:t>
            </a:r>
            <a:r>
              <a:rPr lang="en-US" sz="600" kern="0" dirty="0">
                <a:solidFill>
                  <a:schemeClr val="tx1"/>
                </a:solidFill>
              </a:rPr>
              <a:t> – all rights reserved.</a:t>
            </a:r>
            <a:endParaRPr lang="en-GB" sz="600" kern="0" dirty="0">
              <a:solidFill>
                <a:schemeClr val="tx1"/>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3875" y="5994432"/>
            <a:ext cx="939572" cy="314888"/>
          </a:xfrm>
          <a:prstGeom prst="rect">
            <a:avLst/>
          </a:prstGeom>
        </p:spPr>
      </p:pic>
    </p:spTree>
    <p:extLst>
      <p:ext uri="{BB962C8B-B14F-4D97-AF65-F5344CB8AC3E}">
        <p14:creationId xmlns:p14="http://schemas.microsoft.com/office/powerpoint/2010/main" val="12576609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38200" y="468000"/>
            <a:ext cx="10515600" cy="600164"/>
          </a:xfrm>
          <a:prstGeom prst="rect">
            <a:avLst/>
          </a:prstGeom>
        </p:spPr>
        <p:txBody>
          <a:bodyPr vert="horz" wrap="square" lIns="91440" tIns="45720" rIns="91440" bIns="0" rtlCol="0" anchor="t" anchorCtr="0">
            <a:noAutofit/>
          </a:bodyPr>
          <a:lstStyle>
            <a:lvl1pPr>
              <a:lnSpc>
                <a:spcPct val="100000"/>
              </a:lnSpc>
              <a:defRPr sz="3600" b="1">
                <a:solidFill>
                  <a:schemeClr val="accent2"/>
                </a:solidFill>
              </a:defRPr>
            </a:lvl1pPr>
          </a:lstStyle>
          <a:p>
            <a:r>
              <a:rPr lang="en-US" dirty="0"/>
              <a:t>Click to edit Master title style</a:t>
            </a:r>
            <a:endParaRPr lang="en-GB" dirty="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3852" y="6044693"/>
            <a:ext cx="1716200" cy="451718"/>
          </a:xfrm>
          <a:prstGeom prst="rect">
            <a:avLst/>
          </a:prstGeom>
        </p:spPr>
      </p:pic>
      <p:sp>
        <p:nvSpPr>
          <p:cNvPr id="6" name="Slide Number Placeholder 5"/>
          <p:cNvSpPr>
            <a:spLocks noGrp="1"/>
          </p:cNvSpPr>
          <p:nvPr>
            <p:ph type="sldNum" sz="quarter" idx="12"/>
          </p:nvPr>
        </p:nvSpPr>
        <p:spPr>
          <a:xfrm>
            <a:off x="838200" y="6131286"/>
            <a:ext cx="2743200" cy="365125"/>
          </a:xfrm>
        </p:spPr>
        <p:txBody>
          <a:bodyPr>
            <a:noAutofit/>
          </a:bodyPr>
          <a:lstStyle/>
          <a:p>
            <a:fld id="{F46C79FD-C571-418B-AB0F-5EE936C85276}" type="slidenum">
              <a:rPr lang="en-GB" smtClean="0"/>
              <a:t>‹#›</a:t>
            </a:fld>
            <a:endParaRPr lang="en-GB"/>
          </a:p>
        </p:txBody>
      </p:sp>
    </p:spTree>
    <p:extLst>
      <p:ext uri="{BB962C8B-B14F-4D97-AF65-F5344CB8AC3E}">
        <p14:creationId xmlns:p14="http://schemas.microsoft.com/office/powerpoint/2010/main" val="12890451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cover page option 1">
    <p:bg>
      <p:bgPr>
        <a:solidFill>
          <a:srgbClr val="003399"/>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675400-3E4A-4805-76D4-89E3DBA2294C}"/>
              </a:ext>
            </a:extLst>
          </p:cNvPr>
          <p:cNvSpPr>
            <a:spLocks noGrp="1"/>
          </p:cNvSpPr>
          <p:nvPr>
            <p:ph type="sldNum" sz="quarter" idx="4"/>
          </p:nvPr>
        </p:nvSpPr>
        <p:spPr>
          <a:xfrm>
            <a:off x="838200" y="6317486"/>
            <a:ext cx="2743200" cy="172523"/>
          </a:xfrm>
          <a:prstGeom prst="rect">
            <a:avLst/>
          </a:prstGeom>
          <a:noFill/>
        </p:spPr>
        <p:txBody>
          <a:bodyPr vert="horz" lIns="91440" tIns="45720" rIns="91440" bIns="45720" rtlCol="0" anchor="ctr"/>
          <a:lstStyle>
            <a:lvl1pPr algn="r">
              <a:defRPr sz="1200">
                <a:solidFill>
                  <a:schemeClr val="bg1"/>
                </a:solidFill>
                <a:latin typeface="+mn-lt"/>
              </a:defRPr>
            </a:lvl1pPr>
          </a:lstStyle>
          <a:p>
            <a:pPr algn="l"/>
            <a:r>
              <a:rPr lang="fr-BE" dirty="0"/>
              <a:t>DD/MM/YYYY</a:t>
            </a:r>
            <a:endParaRPr lang="en-IE" dirty="0"/>
          </a:p>
        </p:txBody>
      </p:sp>
      <p:sp>
        <p:nvSpPr>
          <p:cNvPr id="4" name="Title 1">
            <a:extLst>
              <a:ext uri="{FF2B5EF4-FFF2-40B4-BE49-F238E27FC236}">
                <a16:creationId xmlns:a16="http://schemas.microsoft.com/office/drawing/2014/main" id="{DB290A50-B43D-A2B6-515F-75425256ACB5}"/>
              </a:ext>
            </a:extLst>
          </p:cNvPr>
          <p:cNvSpPr>
            <a:spLocks noGrp="1"/>
          </p:cNvSpPr>
          <p:nvPr>
            <p:ph type="title" hasCustomPrompt="1"/>
          </p:nvPr>
        </p:nvSpPr>
        <p:spPr>
          <a:xfrm>
            <a:off x="838200" y="3040714"/>
            <a:ext cx="10515600" cy="1020337"/>
          </a:xfrm>
          <a:noFill/>
        </p:spPr>
        <p:txBody>
          <a:bodyPr>
            <a:noAutofit/>
          </a:bodyPr>
          <a:lstStyle>
            <a:lvl1pPr>
              <a:defRPr sz="8800">
                <a:solidFill>
                  <a:schemeClr val="bg1"/>
                </a:solidFill>
              </a:defRPr>
            </a:lvl1pPr>
          </a:lstStyle>
          <a:p>
            <a:r>
              <a:rPr lang="en-US" dirty="0"/>
              <a:t>Click to add a title</a:t>
            </a:r>
            <a:endParaRPr lang="en-IE" dirty="0"/>
          </a:p>
        </p:txBody>
      </p:sp>
      <p:sp>
        <p:nvSpPr>
          <p:cNvPr id="15" name="Content Placeholder 14">
            <a:extLst>
              <a:ext uri="{FF2B5EF4-FFF2-40B4-BE49-F238E27FC236}">
                <a16:creationId xmlns:a16="http://schemas.microsoft.com/office/drawing/2014/main" id="{69D02D42-BA7D-84CC-873F-80F08362B35A}"/>
              </a:ext>
            </a:extLst>
          </p:cNvPr>
          <p:cNvSpPr>
            <a:spLocks noGrp="1"/>
          </p:cNvSpPr>
          <p:nvPr>
            <p:ph sz="quarter" idx="11"/>
          </p:nvPr>
        </p:nvSpPr>
        <p:spPr>
          <a:xfrm>
            <a:off x="838200" y="4219575"/>
            <a:ext cx="4929188" cy="611188"/>
          </a:xfrm>
        </p:spPr>
        <p:txBody>
          <a:bodyPr/>
          <a:lstStyle>
            <a:lvl1pPr marL="0" indent="0">
              <a:buNone/>
              <a:defRPr>
                <a:solidFill>
                  <a:schemeClr val="bg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C600E4EF-7051-9AAC-2C78-0958FBC514BC}"/>
              </a:ext>
            </a:extLst>
          </p:cNvPr>
          <p:cNvSpPr>
            <a:spLocks noGrp="1"/>
          </p:cNvSpPr>
          <p:nvPr>
            <p:ph sz="half" idx="10"/>
          </p:nvPr>
        </p:nvSpPr>
        <p:spPr>
          <a:xfrm>
            <a:off x="838199" y="5243158"/>
            <a:ext cx="3176847" cy="304616"/>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anchor="ctr">
            <a:noAutofit/>
          </a:bodyPr>
          <a:lstStyle>
            <a:lvl1pPr marL="0" indent="0">
              <a:buNone/>
              <a:defRPr sz="1600" b="0" i="1">
                <a:solidFill>
                  <a:schemeClr val="tx2"/>
                </a:solidFill>
              </a:defRPr>
            </a:lvl1pPr>
          </a:lstStyle>
          <a:p>
            <a:pPr lvl="0"/>
            <a:r>
              <a:rPr lang="en-US"/>
              <a:t>Click to edit Master text styles</a:t>
            </a:r>
          </a:p>
        </p:txBody>
      </p:sp>
      <p:pic>
        <p:nvPicPr>
          <p:cNvPr id="3" name="Picture 2" descr="European Commission">
            <a:extLst>
              <a:ext uri="{FF2B5EF4-FFF2-40B4-BE49-F238E27FC236}">
                <a16:creationId xmlns:a16="http://schemas.microsoft.com/office/drawing/2014/main" id="{85D80D5D-B11B-B8B1-1D33-81E7377D5953}"/>
              </a:ext>
              <a:ext uri="{C183D7F6-B498-43B3-948B-1728B52AA6E4}">
                <adec:decorative xmlns:adec="http://schemas.microsoft.com/office/drawing/2017/decorative" val="0"/>
              </a:ext>
            </a:extLst>
          </p:cNvPr>
          <p:cNvPicPr/>
          <p:nvPr userDrawn="1"/>
        </p:nvPicPr>
        <p:blipFill>
          <a:blip r:embed="rId2" cstate="print">
            <a:extLst>
              <a:ext uri="{28A0092B-C50C-407E-A947-70E740481C1C}">
                <a14:useLocalDpi xmlns:a14="http://schemas.microsoft.com/office/drawing/2010/main"/>
              </a:ext>
            </a:extLst>
          </a:blip>
          <a:stretch>
            <a:fillRect/>
          </a:stretch>
        </p:blipFill>
        <p:spPr>
          <a:xfrm>
            <a:off x="9463383" y="5738784"/>
            <a:ext cx="2544024" cy="941017"/>
          </a:xfrm>
          <a:prstGeom prst="rect">
            <a:avLst/>
          </a:prstGeom>
          <a:noFill/>
        </p:spPr>
      </p:pic>
    </p:spTree>
    <p:extLst>
      <p:ext uri="{BB962C8B-B14F-4D97-AF65-F5344CB8AC3E}">
        <p14:creationId xmlns:p14="http://schemas.microsoft.com/office/powerpoint/2010/main" val="2442874426"/>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ver page option 2">
    <p:spTree>
      <p:nvGrpSpPr>
        <p:cNvPr id="1" name=""/>
        <p:cNvGrpSpPr/>
        <p:nvPr/>
      </p:nvGrpSpPr>
      <p:grpSpPr>
        <a:xfrm>
          <a:off x="0" y="0"/>
          <a:ext cx="0" cy="0"/>
          <a:chOff x="0" y="0"/>
          <a:chExt cx="0" cy="0"/>
        </a:xfrm>
      </p:grpSpPr>
      <p:sp>
        <p:nvSpPr>
          <p:cNvPr id="4" name="Google Shape;75;p31">
            <a:extLst>
              <a:ext uri="{FF2B5EF4-FFF2-40B4-BE49-F238E27FC236}">
                <a16:creationId xmlns:a16="http://schemas.microsoft.com/office/drawing/2014/main" id="{D3CADB7B-43FA-62FF-A4B3-5E073752114C}"/>
              </a:ext>
            </a:extLst>
          </p:cNvPr>
          <p:cNvSpPr>
            <a:spLocks noGrp="1"/>
          </p:cNvSpPr>
          <p:nvPr>
            <p:ph type="pic" idx="2"/>
          </p:nvPr>
        </p:nvSpPr>
        <p:spPr>
          <a:xfrm>
            <a:off x="0" y="1981200"/>
            <a:ext cx="12192000" cy="4876799"/>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dirty="0"/>
          </a:p>
        </p:txBody>
      </p:sp>
      <p:sp>
        <p:nvSpPr>
          <p:cNvPr id="2" name="Title 1">
            <a:extLst>
              <a:ext uri="{FF2B5EF4-FFF2-40B4-BE49-F238E27FC236}">
                <a16:creationId xmlns:a16="http://schemas.microsoft.com/office/drawing/2014/main" id="{2910E61F-C8F9-4190-1EE4-9217CF0F1D1D}"/>
              </a:ext>
            </a:extLst>
          </p:cNvPr>
          <p:cNvSpPr>
            <a:spLocks noGrp="1"/>
          </p:cNvSpPr>
          <p:nvPr>
            <p:ph type="title" hasCustomPrompt="1"/>
          </p:nvPr>
        </p:nvSpPr>
        <p:spPr>
          <a:xfrm>
            <a:off x="838200" y="1594518"/>
            <a:ext cx="10515600" cy="1068400"/>
          </a:xfrm>
          <a:solidFill>
            <a:schemeClr val="bg1"/>
          </a:solidFill>
        </p:spPr>
        <p:txBody>
          <a:bodyPr lIns="144000" tIns="144000" rIns="144000" bIns="144000" anchor="b">
            <a:noAutofit/>
          </a:bodyPr>
          <a:lstStyle>
            <a:lvl1pPr>
              <a:defRPr sz="8800"/>
            </a:lvl1pPr>
          </a:lstStyle>
          <a:p>
            <a:r>
              <a:rPr lang="en-US" dirty="0"/>
              <a:t>Click to add a title</a:t>
            </a:r>
            <a:endParaRPr lang="en-IE" dirty="0"/>
          </a:p>
        </p:txBody>
      </p:sp>
      <p:sp>
        <p:nvSpPr>
          <p:cNvPr id="6" name="Content Placeholder 14">
            <a:extLst>
              <a:ext uri="{FF2B5EF4-FFF2-40B4-BE49-F238E27FC236}">
                <a16:creationId xmlns:a16="http://schemas.microsoft.com/office/drawing/2014/main" id="{F041A8C2-E23F-3F85-E8AE-2AEEB496419A}"/>
              </a:ext>
            </a:extLst>
          </p:cNvPr>
          <p:cNvSpPr>
            <a:spLocks noGrp="1"/>
          </p:cNvSpPr>
          <p:nvPr>
            <p:ph sz="quarter" idx="11"/>
          </p:nvPr>
        </p:nvSpPr>
        <p:spPr>
          <a:xfrm>
            <a:off x="838200" y="2942564"/>
            <a:ext cx="4929188" cy="611188"/>
          </a:xfrm>
        </p:spPr>
        <p:txBody>
          <a:bodyPr/>
          <a:lstStyle>
            <a:lvl1pPr marL="0" indent="0">
              <a:buNone/>
              <a:defRPr>
                <a:solidFill>
                  <a:schemeClr val="tx2"/>
                </a:solidFill>
              </a:defRPr>
            </a:lvl1pPr>
          </a:lstStyle>
          <a:p>
            <a:pPr lvl="0"/>
            <a:r>
              <a:rPr lang="en-US"/>
              <a:t>Click to edit Master text styles</a:t>
            </a:r>
          </a:p>
        </p:txBody>
      </p:sp>
      <p:pic>
        <p:nvPicPr>
          <p:cNvPr id="8" name="Picture 7" descr="A red dotted line with a couple of people&#10;&#10;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descr="A red dotted line with a couple of people&#10;&#10;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descr="European Commission">
            <a:extLst>
              <a:ext uri="{FF2B5EF4-FFF2-40B4-BE49-F238E27FC236}">
                <a16:creationId xmlns:a16="http://schemas.microsoft.com/office/drawing/2014/main" id="{97034CB8-2B4A-3519-77AF-1512D68F2797}"/>
              </a:ext>
            </a:extLst>
          </p:cNvPr>
          <p:cNvPicPr/>
          <p:nvPr userDrawn="1"/>
        </p:nvPicPr>
        <p:blipFill>
          <a:blip r:embed="rId3" cstate="print">
            <a:extLst>
              <a:ext uri="{28A0092B-C50C-407E-A947-70E740481C1C}">
                <a14:useLocalDpi xmlns:a14="http://schemas.microsoft.com/office/drawing/2010/main"/>
              </a:ext>
            </a:extLst>
          </a:blip>
          <a:srcRect/>
          <a:stretch/>
        </p:blipFill>
        <p:spPr>
          <a:xfrm>
            <a:off x="170664" y="174518"/>
            <a:ext cx="2544024" cy="915848"/>
          </a:xfrm>
          <a:prstGeom prst="rect">
            <a:avLst/>
          </a:prstGeom>
          <a:noFill/>
        </p:spPr>
      </p:pic>
    </p:spTree>
    <p:extLst>
      <p:ext uri="{BB962C8B-B14F-4D97-AF65-F5344CB8AC3E}">
        <p14:creationId xmlns:p14="http://schemas.microsoft.com/office/powerpoint/2010/main" val="13248506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pter page optio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8779EA-6394-AAE5-959A-6BB82A7D90AE}"/>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Google Shape;75;p31">
            <a:extLst>
              <a:ext uri="{FF2B5EF4-FFF2-40B4-BE49-F238E27FC236}">
                <a16:creationId xmlns:a16="http://schemas.microsoft.com/office/drawing/2014/main" id="{66DB0E40-389A-4ADF-E594-6BBAB29E7192}"/>
              </a:ext>
            </a:extLst>
          </p:cNvPr>
          <p:cNvSpPr>
            <a:spLocks noGrp="1"/>
          </p:cNvSpPr>
          <p:nvPr>
            <p:ph type="pic" idx="2"/>
          </p:nvPr>
        </p:nvSpPr>
        <p:spPr>
          <a:xfrm>
            <a:off x="0" y="0"/>
            <a:ext cx="12192000" cy="3810000"/>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dirty="0"/>
          </a:p>
        </p:txBody>
      </p:sp>
      <p:sp>
        <p:nvSpPr>
          <p:cNvPr id="10" name="Title 1">
            <a:extLst>
              <a:ext uri="{FF2B5EF4-FFF2-40B4-BE49-F238E27FC236}">
                <a16:creationId xmlns:a16="http://schemas.microsoft.com/office/drawing/2014/main" id="{BD6BCEAD-64F8-A9C2-D826-FF1F037B20C7}"/>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8" name="Content Placeholder 6">
            <a:extLst>
              <a:ext uri="{FF2B5EF4-FFF2-40B4-BE49-F238E27FC236}">
                <a16:creationId xmlns:a16="http://schemas.microsoft.com/office/drawing/2014/main" id="{A59C8E60-AD13-6DDB-15AD-A3F8E3F22A78}"/>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2" name="Slide Number Placeholder 5">
            <a:extLst>
              <a:ext uri="{FF2B5EF4-FFF2-40B4-BE49-F238E27FC236}">
                <a16:creationId xmlns:a16="http://schemas.microsoft.com/office/drawing/2014/main" id="{C239B419-47F7-2FF3-C377-FBB7B2DBA6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4" name="Footer Placeholder 8">
            <a:extLst>
              <a:ext uri="{FF2B5EF4-FFF2-40B4-BE49-F238E27FC236}">
                <a16:creationId xmlns:a16="http://schemas.microsoft.com/office/drawing/2014/main" id="{D8C14CF6-6F1D-C458-1F86-A760F31FEEA9}"/>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307257556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hapter page option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5B256C-F848-9C9F-2A9C-E218DE9A1995}"/>
              </a:ext>
            </a:extLst>
          </p:cNvPr>
          <p:cNvSpPr/>
          <p:nvPr userDrawn="1"/>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bg1"/>
              </a:solidFill>
            </a:endParaRPr>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dirty="0"/>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bg1"/>
              </a:solidFill>
            </a:endParaRPr>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8" name="Footer Placeholder 8">
            <a:extLst>
              <a:ext uri="{FF2B5EF4-FFF2-40B4-BE49-F238E27FC236}">
                <a16:creationId xmlns:a16="http://schemas.microsoft.com/office/drawing/2014/main" id="{A1F22256-0B85-5AAD-C0B2-E8F5E3C500B3}"/>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32264022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pter page option 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D58619-8012-9B7D-9C59-16671B374575}"/>
              </a:ext>
            </a:extLst>
          </p:cNvPr>
          <p:cNvSpPr/>
          <p:nvPr userDrawn="1"/>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dirty="0"/>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8" name="Footer Placeholder 8">
            <a:extLst>
              <a:ext uri="{FF2B5EF4-FFF2-40B4-BE49-F238E27FC236}">
                <a16:creationId xmlns:a16="http://schemas.microsoft.com/office/drawing/2014/main" id="{A0835BD4-2C09-6FBA-FC30-3BD6A28667F2}"/>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110651040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Chapter page option 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45A3C0-5810-CECB-04D1-E370BADB2EE8}"/>
              </a:ext>
            </a:extLst>
          </p:cNvPr>
          <p:cNvSpPr/>
          <p:nvPr userDrawn="1"/>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bg1"/>
                </a:solidFill>
              </a:defRPr>
            </a:lvl1pPr>
          </a:lstStyle>
          <a:p>
            <a:pPr algn="l"/>
            <a:fld id="{768364BB-9B21-4D29-A19C-C6410F652861}" type="slidenum">
              <a:rPr lang="en-IE" smtClean="0"/>
              <a:pPr algn="l"/>
              <a:t>‹#›</a:t>
            </a:fld>
            <a:endParaRPr lang="en-IE" dirty="0"/>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tIns="144000" rIns="144000" bIns="144000" anchor="ctr"/>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bg1"/>
                </a:solidFill>
              </a:defRPr>
            </a:lvl1pPr>
          </a:lstStyle>
          <a:p>
            <a:pPr lvl="0"/>
            <a:r>
              <a:rPr lang="en-US"/>
              <a:t>Click to edit Master text styles</a:t>
            </a:r>
          </a:p>
        </p:txBody>
      </p:sp>
      <p:pic>
        <p:nvPicPr>
          <p:cNvPr id="9" name="Picture 8" descr="A blue flag with yellow stars and stripes&#10;&#10;Description automatically generated">
            <a:extLst>
              <a:ext uri="{FF2B5EF4-FFF2-40B4-BE49-F238E27FC236}">
                <a16:creationId xmlns:a16="http://schemas.microsoft.com/office/drawing/2014/main" id="{9BD178DF-B2B3-E383-43AA-D54BBF22737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6" name="Picture 5" descr="A blue flag with yellow stars and stripes&#10;&#10;Description automatically generated">
            <a:extLst>
              <a:ext uri="{FF2B5EF4-FFF2-40B4-BE49-F238E27FC236}">
                <a16:creationId xmlns:a16="http://schemas.microsoft.com/office/drawing/2014/main" id="{9C194F48-423C-93CB-1A61-CE12CAB5B44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10" name="Footer Placeholder 8">
            <a:extLst>
              <a:ext uri="{FF2B5EF4-FFF2-40B4-BE49-F238E27FC236}">
                <a16:creationId xmlns:a16="http://schemas.microsoft.com/office/drawing/2014/main" id="{5037411D-B917-4DD6-582A-69CDCB27DAAB}"/>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32837372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hapter page option 5">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26B31-D383-5ABA-08B1-8097743DECE0}"/>
              </a:ext>
            </a:extLst>
          </p:cNvPr>
          <p:cNvSpPr/>
          <p:nvPr userDrawn="1"/>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tx1"/>
                </a:solidFill>
              </a:defRPr>
            </a:lvl1pPr>
          </a:lstStyle>
          <a:p>
            <a:pPr algn="l"/>
            <a:fld id="{768364BB-9B21-4D29-A19C-C6410F652861}" type="slidenum">
              <a:rPr lang="en-IE" smtClean="0"/>
              <a:pPr algn="l"/>
              <a:t>‹#›</a:t>
            </a:fld>
            <a:endParaRPr lang="en-IE" dirty="0"/>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tx2"/>
                </a:solidFill>
              </a:defRPr>
            </a:lvl1pPr>
          </a:lstStyle>
          <a:p>
            <a:pPr lvl="0"/>
            <a:r>
              <a:rPr lang="en-US"/>
              <a:t>Click to edit Master text styles</a:t>
            </a:r>
          </a:p>
        </p:txBody>
      </p:sp>
      <p:pic>
        <p:nvPicPr>
          <p:cNvPr id="5" name="Picture 4" descr="A blue flag with yellow stars&#10;&#10;Description automatically generated">
            <a:extLst>
              <a:ext uri="{FF2B5EF4-FFF2-40B4-BE49-F238E27FC236}">
                <a16:creationId xmlns:a16="http://schemas.microsoft.com/office/drawing/2014/main" id="{D7151F52-9DDF-CEC4-58EC-587B7A1D779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8" name="Picture 7" descr="A blue flag with yellow stars&#10;&#10;Description automatically generated">
            <a:extLst>
              <a:ext uri="{FF2B5EF4-FFF2-40B4-BE49-F238E27FC236}">
                <a16:creationId xmlns:a16="http://schemas.microsoft.com/office/drawing/2014/main" id="{8B94F84F-1590-9DE6-C3AC-9FBA58E40EF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10" name="Footer Placeholder 8">
            <a:extLst>
              <a:ext uri="{FF2B5EF4-FFF2-40B4-BE49-F238E27FC236}">
                <a16:creationId xmlns:a16="http://schemas.microsoft.com/office/drawing/2014/main" id="{6D8387C3-85B8-44CF-42FB-C414F5876B21}"/>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89258048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 and body text 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solidFill>
            <a:schemeClr val="bg1"/>
          </a:solidFill>
        </p:spPr>
        <p:txBody>
          <a:bodyPr/>
          <a:lstStyle/>
          <a:p>
            <a:r>
              <a:rPr lang="en-US"/>
              <a:t>Click to edit Master title style</a:t>
            </a:r>
            <a:endParaRPr lang="en-IE" dirty="0"/>
          </a:p>
        </p:txBody>
      </p:sp>
      <p:sp>
        <p:nvSpPr>
          <p:cNvPr id="7" name="Text Placeholder 2">
            <a:extLst>
              <a:ext uri="{FF2B5EF4-FFF2-40B4-BE49-F238E27FC236}">
                <a16:creationId xmlns:a16="http://schemas.microsoft.com/office/drawing/2014/main" id="{ABBD8A8F-01F7-069C-2D69-AFCA2F78DFC9}"/>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0" indent="0">
              <a:buNone/>
              <a:defRPr sz="2000"/>
            </a:lvl1pPr>
          </a:lstStyle>
          <a:p>
            <a:pPr lvl="0"/>
            <a:r>
              <a:rPr lang="en-US"/>
              <a:t>Click to edit Master text styles</a:t>
            </a:r>
          </a:p>
        </p:txBody>
      </p:sp>
      <p:sp>
        <p:nvSpPr>
          <p:cNvPr id="3" name="Slide Number Placeholder 5">
            <a:extLst>
              <a:ext uri="{FF2B5EF4-FFF2-40B4-BE49-F238E27FC236}">
                <a16:creationId xmlns:a16="http://schemas.microsoft.com/office/drawing/2014/main" id="{487499CD-21D1-84C4-7FD1-F33A396395B0}"/>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3A7104ED-A036-D2F4-B40F-5A65C505AC4E}"/>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3293816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144.xml"/><Relationship Id="rId18" Type="http://schemas.openxmlformats.org/officeDocument/2006/relationships/slideLayout" Target="../slideLayouts/slideLayout149.xml"/><Relationship Id="rId26" Type="http://schemas.openxmlformats.org/officeDocument/2006/relationships/slideLayout" Target="../slideLayouts/slideLayout157.xml"/><Relationship Id="rId39" Type="http://schemas.openxmlformats.org/officeDocument/2006/relationships/slideLayout" Target="../slideLayouts/slideLayout170.xml"/><Relationship Id="rId21" Type="http://schemas.openxmlformats.org/officeDocument/2006/relationships/slideLayout" Target="../slideLayouts/slideLayout152.xml"/><Relationship Id="rId34" Type="http://schemas.openxmlformats.org/officeDocument/2006/relationships/slideLayout" Target="../slideLayouts/slideLayout165.xml"/><Relationship Id="rId42" Type="http://schemas.openxmlformats.org/officeDocument/2006/relationships/image" Target="../media/image44.svg"/><Relationship Id="rId7" Type="http://schemas.openxmlformats.org/officeDocument/2006/relationships/slideLayout" Target="../slideLayouts/slideLayout138.xml"/><Relationship Id="rId2" Type="http://schemas.openxmlformats.org/officeDocument/2006/relationships/slideLayout" Target="../slideLayouts/slideLayout133.xml"/><Relationship Id="rId16" Type="http://schemas.openxmlformats.org/officeDocument/2006/relationships/slideLayout" Target="../slideLayouts/slideLayout147.xml"/><Relationship Id="rId20" Type="http://schemas.openxmlformats.org/officeDocument/2006/relationships/slideLayout" Target="../slideLayouts/slideLayout151.xml"/><Relationship Id="rId29" Type="http://schemas.openxmlformats.org/officeDocument/2006/relationships/slideLayout" Target="../slideLayouts/slideLayout160.xml"/><Relationship Id="rId41" Type="http://schemas.openxmlformats.org/officeDocument/2006/relationships/image" Target="../media/image43.jpg"/><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24" Type="http://schemas.openxmlformats.org/officeDocument/2006/relationships/slideLayout" Target="../slideLayouts/slideLayout155.xml"/><Relationship Id="rId32" Type="http://schemas.openxmlformats.org/officeDocument/2006/relationships/slideLayout" Target="../slideLayouts/slideLayout163.xml"/><Relationship Id="rId37" Type="http://schemas.openxmlformats.org/officeDocument/2006/relationships/slideLayout" Target="../slideLayouts/slideLayout168.xml"/><Relationship Id="rId40" Type="http://schemas.openxmlformats.org/officeDocument/2006/relationships/theme" Target="../theme/theme10.xml"/><Relationship Id="rId5" Type="http://schemas.openxmlformats.org/officeDocument/2006/relationships/slideLayout" Target="../slideLayouts/slideLayout136.xml"/><Relationship Id="rId15" Type="http://schemas.openxmlformats.org/officeDocument/2006/relationships/slideLayout" Target="../slideLayouts/slideLayout146.xml"/><Relationship Id="rId23" Type="http://schemas.openxmlformats.org/officeDocument/2006/relationships/slideLayout" Target="../slideLayouts/slideLayout154.xml"/><Relationship Id="rId28" Type="http://schemas.openxmlformats.org/officeDocument/2006/relationships/slideLayout" Target="../slideLayouts/slideLayout159.xml"/><Relationship Id="rId36" Type="http://schemas.openxmlformats.org/officeDocument/2006/relationships/slideLayout" Target="../slideLayouts/slideLayout167.xml"/><Relationship Id="rId10" Type="http://schemas.openxmlformats.org/officeDocument/2006/relationships/slideLayout" Target="../slideLayouts/slideLayout141.xml"/><Relationship Id="rId19" Type="http://schemas.openxmlformats.org/officeDocument/2006/relationships/slideLayout" Target="../slideLayouts/slideLayout150.xml"/><Relationship Id="rId31" Type="http://schemas.openxmlformats.org/officeDocument/2006/relationships/slideLayout" Target="../slideLayouts/slideLayout162.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slideLayout" Target="../slideLayouts/slideLayout145.xml"/><Relationship Id="rId22" Type="http://schemas.openxmlformats.org/officeDocument/2006/relationships/slideLayout" Target="../slideLayouts/slideLayout153.xml"/><Relationship Id="rId27" Type="http://schemas.openxmlformats.org/officeDocument/2006/relationships/slideLayout" Target="../slideLayouts/slideLayout158.xml"/><Relationship Id="rId30" Type="http://schemas.openxmlformats.org/officeDocument/2006/relationships/slideLayout" Target="../slideLayouts/slideLayout161.xml"/><Relationship Id="rId35" Type="http://schemas.openxmlformats.org/officeDocument/2006/relationships/slideLayout" Target="../slideLayouts/slideLayout166.xml"/><Relationship Id="rId43" Type="http://schemas.openxmlformats.org/officeDocument/2006/relationships/image" Target="../media/image45.svg"/><Relationship Id="rId8" Type="http://schemas.openxmlformats.org/officeDocument/2006/relationships/slideLayout" Target="../slideLayouts/slideLayout139.xml"/><Relationship Id="rId3" Type="http://schemas.openxmlformats.org/officeDocument/2006/relationships/slideLayout" Target="../slideLayouts/slideLayout134.xml"/><Relationship Id="rId12" Type="http://schemas.openxmlformats.org/officeDocument/2006/relationships/slideLayout" Target="../slideLayouts/slideLayout143.xml"/><Relationship Id="rId17" Type="http://schemas.openxmlformats.org/officeDocument/2006/relationships/slideLayout" Target="../slideLayouts/slideLayout148.xml"/><Relationship Id="rId25" Type="http://schemas.openxmlformats.org/officeDocument/2006/relationships/slideLayout" Target="../slideLayouts/slideLayout156.xml"/><Relationship Id="rId33" Type="http://schemas.openxmlformats.org/officeDocument/2006/relationships/slideLayout" Target="../slideLayouts/slideLayout164.xml"/><Relationship Id="rId38" Type="http://schemas.openxmlformats.org/officeDocument/2006/relationships/slideLayout" Target="../slideLayouts/slideLayout16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8.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12" Type="http://schemas.openxmlformats.org/officeDocument/2006/relationships/theme" Target="../theme/theme11.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5" Type="http://schemas.openxmlformats.org/officeDocument/2006/relationships/slideLayout" Target="../slideLayouts/slideLayout175.xml"/><Relationship Id="rId10" Type="http://schemas.openxmlformats.org/officeDocument/2006/relationships/slideLayout" Target="../slideLayouts/slideLayout180.xml"/><Relationship Id="rId4" Type="http://schemas.openxmlformats.org/officeDocument/2006/relationships/slideLayout" Target="../slideLayouts/slideLayout174.xml"/><Relationship Id="rId9" Type="http://schemas.openxmlformats.org/officeDocument/2006/relationships/slideLayout" Target="../slideLayouts/slideLayout17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9.xml"/><Relationship Id="rId13" Type="http://schemas.openxmlformats.org/officeDocument/2006/relationships/theme" Target="../theme/theme12.xml"/><Relationship Id="rId3" Type="http://schemas.openxmlformats.org/officeDocument/2006/relationships/slideLayout" Target="../slideLayouts/slideLayout184.xml"/><Relationship Id="rId7" Type="http://schemas.openxmlformats.org/officeDocument/2006/relationships/slideLayout" Target="../slideLayouts/slideLayout188.xml"/><Relationship Id="rId12" Type="http://schemas.openxmlformats.org/officeDocument/2006/relationships/slideLayout" Target="../slideLayouts/slideLayout193.xml"/><Relationship Id="rId2" Type="http://schemas.openxmlformats.org/officeDocument/2006/relationships/slideLayout" Target="../slideLayouts/slideLayout183.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5" Type="http://schemas.openxmlformats.org/officeDocument/2006/relationships/slideLayout" Target="../slideLayouts/slideLayout186.xml"/><Relationship Id="rId10" Type="http://schemas.openxmlformats.org/officeDocument/2006/relationships/slideLayout" Target="../slideLayouts/slideLayout191.xml"/><Relationship Id="rId4" Type="http://schemas.openxmlformats.org/officeDocument/2006/relationships/slideLayout" Target="../slideLayouts/slideLayout185.xml"/><Relationship Id="rId9" Type="http://schemas.openxmlformats.org/officeDocument/2006/relationships/slideLayout" Target="../slideLayouts/slideLayout19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01.xml"/><Relationship Id="rId3" Type="http://schemas.openxmlformats.org/officeDocument/2006/relationships/slideLayout" Target="../slideLayouts/slideLayout196.xml"/><Relationship Id="rId7" Type="http://schemas.openxmlformats.org/officeDocument/2006/relationships/slideLayout" Target="../slideLayouts/slideLayout200.xml"/><Relationship Id="rId12" Type="http://schemas.openxmlformats.org/officeDocument/2006/relationships/theme" Target="../theme/theme13.xml"/><Relationship Id="rId2" Type="http://schemas.openxmlformats.org/officeDocument/2006/relationships/slideLayout" Target="../slideLayouts/slideLayout195.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slideLayout" Target="../slideLayouts/slideLayout204.xml"/><Relationship Id="rId5" Type="http://schemas.openxmlformats.org/officeDocument/2006/relationships/slideLayout" Target="../slideLayouts/slideLayout198.xml"/><Relationship Id="rId10" Type="http://schemas.openxmlformats.org/officeDocument/2006/relationships/slideLayout" Target="../slideLayouts/slideLayout203.xml"/><Relationship Id="rId4" Type="http://schemas.openxmlformats.org/officeDocument/2006/relationships/slideLayout" Target="../slideLayouts/slideLayout197.xml"/><Relationship Id="rId9" Type="http://schemas.openxmlformats.org/officeDocument/2006/relationships/slideLayout" Target="../slideLayouts/slideLayout20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12.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5" Type="http://schemas.openxmlformats.org/officeDocument/2006/relationships/slideLayout" Target="../slideLayouts/slideLayout209.xml"/><Relationship Id="rId10" Type="http://schemas.openxmlformats.org/officeDocument/2006/relationships/theme" Target="../theme/theme14.xml"/><Relationship Id="rId4" Type="http://schemas.openxmlformats.org/officeDocument/2006/relationships/slideLayout" Target="../slideLayouts/slideLayout208.xml"/><Relationship Id="rId9" Type="http://schemas.openxmlformats.org/officeDocument/2006/relationships/slideLayout" Target="../slideLayouts/slideLayout21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theme" Target="../theme/theme3.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11.jpe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6.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7.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slideLayout" Target="../slideLayouts/slideLayout9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19" Type="http://schemas.openxmlformats.org/officeDocument/2006/relationships/theme" Target="../theme/theme8.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9" Type="http://schemas.openxmlformats.org/officeDocument/2006/relationships/slideLayout" Target="../slideLayouts/slideLayout130.xml"/><Relationship Id="rId21" Type="http://schemas.openxmlformats.org/officeDocument/2006/relationships/slideLayout" Target="../slideLayouts/slideLayout112.xml"/><Relationship Id="rId34" Type="http://schemas.openxmlformats.org/officeDocument/2006/relationships/slideLayout" Target="../slideLayouts/slideLayout125.xml"/><Relationship Id="rId42" Type="http://schemas.openxmlformats.org/officeDocument/2006/relationships/image" Target="../media/image32.png"/><Relationship Id="rId7" Type="http://schemas.openxmlformats.org/officeDocument/2006/relationships/slideLayout" Target="../slideLayouts/slideLayout9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29" Type="http://schemas.openxmlformats.org/officeDocument/2006/relationships/slideLayout" Target="../slideLayouts/slideLayout120.xml"/><Relationship Id="rId41" Type="http://schemas.openxmlformats.org/officeDocument/2006/relationships/theme" Target="../theme/theme9.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32" Type="http://schemas.openxmlformats.org/officeDocument/2006/relationships/slideLayout" Target="../slideLayouts/slideLayout123.xml"/><Relationship Id="rId37" Type="http://schemas.openxmlformats.org/officeDocument/2006/relationships/slideLayout" Target="../slideLayouts/slideLayout128.xml"/><Relationship Id="rId40" Type="http://schemas.openxmlformats.org/officeDocument/2006/relationships/slideLayout" Target="../slideLayouts/slideLayout131.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slideLayout" Target="../slideLayouts/slideLayout119.xml"/><Relationship Id="rId36" Type="http://schemas.openxmlformats.org/officeDocument/2006/relationships/slideLayout" Target="../slideLayouts/slideLayout127.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31" Type="http://schemas.openxmlformats.org/officeDocument/2006/relationships/slideLayout" Target="../slideLayouts/slideLayout122.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 Id="rId30" Type="http://schemas.openxmlformats.org/officeDocument/2006/relationships/slideLayout" Target="../slideLayouts/slideLayout121.xml"/><Relationship Id="rId35" Type="http://schemas.openxmlformats.org/officeDocument/2006/relationships/slideLayout" Target="../slideLayouts/slideLayout126.xml"/><Relationship Id="rId43" Type="http://schemas.openxmlformats.org/officeDocument/2006/relationships/image" Target="../media/image33.jpeg"/><Relationship Id="rId8" Type="http://schemas.openxmlformats.org/officeDocument/2006/relationships/slideLayout" Target="../slideLayouts/slideLayout99.xml"/><Relationship Id="rId3" Type="http://schemas.openxmlformats.org/officeDocument/2006/relationships/slideLayout" Target="../slideLayouts/slideLayout94.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33" Type="http://schemas.openxmlformats.org/officeDocument/2006/relationships/slideLayout" Target="../slideLayouts/slideLayout124.xml"/><Relationship Id="rId38"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9000">
              <a:srgbClr val="EED4D4"/>
            </a:gs>
            <a:gs pos="98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a:t>Kliknite, če želite urediti slog naslova matrice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693D0B8-40A2-4CBA-A969-976D2D33B3BA}" type="datetime1">
              <a:rPr lang="sl-SI" smtClean="0"/>
              <a:t>22. 04. 2026</a:t>
            </a:fld>
            <a:endParaRPr lang="sl-SI"/>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sl-SI"/>
              <a:t>Sorcan, MSCA NCP; IJS, 17 April 2023</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A63198E-746F-4D1F-8336-55B0049BC075}" type="slidenum">
              <a:rPr lang="sl-SI" smtClean="0"/>
              <a:t>‹#›</a:t>
            </a:fld>
            <a:endParaRPr lang="sl-SI"/>
          </a:p>
        </p:txBody>
      </p:sp>
    </p:spTree>
    <p:extLst>
      <p:ext uri="{BB962C8B-B14F-4D97-AF65-F5344CB8AC3E}">
        <p14:creationId xmlns:p14="http://schemas.microsoft.com/office/powerpoint/2010/main" val="23668385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5C8ED39C-63DE-16BA-F0AD-02BD7C4054DB}"/>
              </a:ext>
            </a:extLst>
          </p:cNvPr>
          <p:cNvSpPr/>
          <p:nvPr userDrawn="1"/>
        </p:nvSpPr>
        <p:spPr>
          <a:xfrm>
            <a:off x="0" y="5902779"/>
            <a:ext cx="12192000" cy="965172"/>
          </a:xfrm>
          <a:prstGeom prst="rect">
            <a:avLst/>
          </a:prstGeom>
          <a:solidFill>
            <a:srgbClr val="1B43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2" name="Title Placeholder 1">
            <a:extLst>
              <a:ext uri="{FF2B5EF4-FFF2-40B4-BE49-F238E27FC236}">
                <a16:creationId xmlns:a16="http://schemas.microsoft.com/office/drawing/2014/main" id="{2D4A1E0C-386D-FF7A-6872-1942CD433577}"/>
              </a:ext>
            </a:extLst>
          </p:cNvPr>
          <p:cNvSpPr>
            <a:spLocks noGrp="1" noRot="1" noMove="1" noResize="1" noEditPoints="1" noAdjustHandles="1" noChangeArrowheads="1" noChangeShapeType="1"/>
          </p:cNvSpPr>
          <p:nvPr>
            <p:ph type="title"/>
          </p:nvPr>
        </p:nvSpPr>
        <p:spPr>
          <a:xfrm>
            <a:off x="838200" y="365126"/>
            <a:ext cx="10515600" cy="816904"/>
          </a:xfrm>
          <a:prstGeom prst="rect">
            <a:avLst/>
          </a:prstGeom>
        </p:spPr>
        <p:txBody>
          <a:bodyPr vert="horz" lIns="91440" tIns="45720" rIns="91440" bIns="45720" rtlCol="0" anchor="ctr">
            <a:noAutofit/>
          </a:bodyPr>
          <a:lstStyle/>
          <a:p>
            <a:r>
              <a:rPr lang="en-US" noProof="0" dirty="0"/>
              <a:t>Click to add a title</a:t>
            </a:r>
            <a:endParaRPr lang="en-GB" noProof="0" dirty="0"/>
          </a:p>
        </p:txBody>
      </p:sp>
      <p:sp>
        <p:nvSpPr>
          <p:cNvPr id="3" name="Text Placeholder 2">
            <a:extLst>
              <a:ext uri="{FF2B5EF4-FFF2-40B4-BE49-F238E27FC236}">
                <a16:creationId xmlns:a16="http://schemas.microsoft.com/office/drawing/2014/main" id="{30EE66B9-5E84-94E6-4EDD-A9E25FB078A4}"/>
              </a:ext>
            </a:extLst>
          </p:cNvPr>
          <p:cNvSpPr>
            <a:spLocks noGrp="1"/>
          </p:cNvSpPr>
          <p:nvPr>
            <p:ph type="body" idx="1"/>
          </p:nvPr>
        </p:nvSpPr>
        <p:spPr>
          <a:xfrm>
            <a:off x="838200" y="1825625"/>
            <a:ext cx="10515600" cy="3942619"/>
          </a:xfrm>
          <a:prstGeom prst="rect">
            <a:avLst/>
          </a:prstGeom>
        </p:spPr>
        <p:txBody>
          <a:bodyPr vert="horz" lIns="144000" tIns="144000" rIns="144000" bIns="144000" rtlCol="0">
            <a:noAutofit/>
          </a:bodyPr>
          <a:lstStyle/>
          <a:p>
            <a:pPr lvl="0"/>
            <a:r>
              <a:rPr lang="en-GB" noProof="0" dirty="0"/>
              <a:t>Click to edit</a:t>
            </a:r>
          </a:p>
          <a:p>
            <a:pPr lvl="1"/>
            <a:endParaRPr lang="en-GB" noProof="0" dirty="0"/>
          </a:p>
          <a:p>
            <a:pPr lvl="1"/>
            <a:endParaRPr lang="en-GB" noProof="0" dirty="0"/>
          </a:p>
          <a:p>
            <a:pPr lvl="1"/>
            <a:endParaRPr lang="en-GB" noProof="0" dirty="0"/>
          </a:p>
          <a:p>
            <a:pPr lvl="0"/>
            <a:endParaRPr lang="en-GB" noProof="0" dirty="0"/>
          </a:p>
          <a:p>
            <a:pPr lvl="1"/>
            <a:endParaRPr lang="en-GB" noProof="0" dirty="0"/>
          </a:p>
        </p:txBody>
      </p:sp>
      <p:pic>
        <p:nvPicPr>
          <p:cNvPr id="5" name="Picture 4" descr="A close-up of a line&#10;&#10;Description automatically generated" hidden="1">
            <a:extLst>
              <a:ext uri="{FF2B5EF4-FFF2-40B4-BE49-F238E27FC236}">
                <a16:creationId xmlns:a16="http://schemas.microsoft.com/office/drawing/2014/main" id="{CE57FDCE-6642-0FA5-3739-FA81457769C2}"/>
              </a:ext>
            </a:extLst>
          </p:cNvPr>
          <p:cNvPicPr>
            <a:picLocks noGrp="1" noRot="1" noChangeAspect="1" noMove="1" noResize="1" noEditPoints="1" noAdjustHandles="1" noChangeArrowheads="1" noChangeShapeType="1" noCrop="1"/>
          </p:cNvPicPr>
          <p:nvPr/>
        </p:nvPicPr>
        <p:blipFill>
          <a:blip r:embed="rId41">
            <a:alphaModFix amt="20000"/>
          </a:blip>
          <a:stretch>
            <a:fillRect/>
          </a:stretch>
        </p:blipFill>
        <p:spPr>
          <a:xfrm>
            <a:off x="0" y="0"/>
            <a:ext cx="12192000" cy="6858000"/>
          </a:xfrm>
          <a:prstGeom prst="rect">
            <a:avLst/>
          </a:prstGeom>
        </p:spPr>
      </p:pic>
      <p:pic>
        <p:nvPicPr>
          <p:cNvPr id="8" name="Picture 7" descr="A close-up of a line&#10;&#10;Description automatically generated" hidden="1">
            <a:extLst>
              <a:ext uri="{FF2B5EF4-FFF2-40B4-BE49-F238E27FC236}">
                <a16:creationId xmlns:a16="http://schemas.microsoft.com/office/drawing/2014/main" id="{A12B438D-C839-BF7B-253A-401802D9F2AC}"/>
              </a:ext>
            </a:extLst>
          </p:cNvPr>
          <p:cNvPicPr/>
          <p:nvPr userDrawn="1"/>
        </p:nvPicPr>
        <p:blipFill>
          <a:blip r:embed="rId41">
            <a:alphaModFix amt="20000"/>
          </a:blip>
          <a:stretch>
            <a:fillRect/>
          </a:stretch>
        </p:blipFill>
        <p:spPr>
          <a:xfrm>
            <a:off x="0" y="0"/>
            <a:ext cx="12192000" cy="6858000"/>
          </a:xfrm>
          <a:prstGeom prst="rect">
            <a:avLst/>
          </a:prstGeom>
        </p:spPr>
      </p:pic>
      <p:pic>
        <p:nvPicPr>
          <p:cNvPr id="4" name="Graphique 2">
            <a:extLst>
              <a:ext uri="{FF2B5EF4-FFF2-40B4-BE49-F238E27FC236}">
                <a16:creationId xmlns:a16="http://schemas.microsoft.com/office/drawing/2014/main" id="{7DF73D75-EDEF-A16B-5796-5BC266AD5870}"/>
              </a:ext>
            </a:extLst>
          </p:cNvPr>
          <p:cNvPicPr>
            <a:picLocks noChangeAspect="1"/>
          </p:cNvPicPr>
          <p:nvPr userDrawn="1"/>
        </p:nvPicPr>
        <p:blipFill>
          <a:blip>
            <a:extLst>
              <a:ext uri="{96DAC541-7B7A-43D3-8B79-37D633B846F1}">
                <asvg:svgBlip xmlns:asvg="http://schemas.microsoft.com/office/drawing/2016/SVG/main" r:embed="rId42"/>
              </a:ext>
            </a:extLst>
          </a:blip>
          <a:srcRect/>
          <a:stretch/>
        </p:blipFill>
        <p:spPr>
          <a:xfrm>
            <a:off x="10695438" y="6050621"/>
            <a:ext cx="1030833" cy="569019"/>
          </a:xfrm>
          <a:prstGeom prst="rect">
            <a:avLst/>
          </a:prstGeom>
        </p:spPr>
      </p:pic>
      <p:pic>
        <p:nvPicPr>
          <p:cNvPr id="6" name="Graphique 20">
            <a:extLst>
              <a:ext uri="{FF2B5EF4-FFF2-40B4-BE49-F238E27FC236}">
                <a16:creationId xmlns:a16="http://schemas.microsoft.com/office/drawing/2014/main" id="{93C3C998-A387-2A39-092D-B29487D4F0AB}"/>
              </a:ext>
            </a:extLst>
          </p:cNvPr>
          <p:cNvPicPr>
            <a:picLocks noChangeAspect="1"/>
          </p:cNvPicPr>
          <p:nvPr userDrawn="1"/>
        </p:nvPicPr>
        <p:blipFill>
          <a:blip>
            <a:extLst>
              <a:ext uri="{96DAC541-7B7A-43D3-8B79-37D633B846F1}">
                <asvg:svgBlip xmlns:asvg="http://schemas.microsoft.com/office/drawing/2016/SVG/main" r:embed="rId43"/>
              </a:ext>
            </a:extLst>
          </a:blip>
          <a:srcRect/>
          <a:stretch/>
        </p:blipFill>
        <p:spPr>
          <a:xfrm>
            <a:off x="177590" y="5954667"/>
            <a:ext cx="1813806" cy="899762"/>
          </a:xfrm>
          <a:prstGeom prst="rect">
            <a:avLst/>
          </a:prstGeom>
        </p:spPr>
      </p:pic>
      <p:sp>
        <p:nvSpPr>
          <p:cNvPr id="7" name="Graphique 42">
            <a:extLst>
              <a:ext uri="{FF2B5EF4-FFF2-40B4-BE49-F238E27FC236}">
                <a16:creationId xmlns:a16="http://schemas.microsoft.com/office/drawing/2014/main" id="{61ED53BF-F3EB-4BF2-FD83-6DA96396CDFD}"/>
              </a:ext>
            </a:extLst>
          </p:cNvPr>
          <p:cNvSpPr/>
          <p:nvPr userDrawn="1"/>
        </p:nvSpPr>
        <p:spPr>
          <a:xfrm>
            <a:off x="5494883" y="6170666"/>
            <a:ext cx="423035" cy="494579"/>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9" name="Graphique 45">
            <a:extLst>
              <a:ext uri="{FF2B5EF4-FFF2-40B4-BE49-F238E27FC236}">
                <a16:creationId xmlns:a16="http://schemas.microsoft.com/office/drawing/2014/main" id="{5381EA94-742C-9903-B971-685F90F4FA40}"/>
              </a:ext>
            </a:extLst>
          </p:cNvPr>
          <p:cNvSpPr/>
          <p:nvPr userDrawn="1"/>
        </p:nvSpPr>
        <p:spPr>
          <a:xfrm>
            <a:off x="7180500" y="6062003"/>
            <a:ext cx="363234" cy="776080"/>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0" name="Graphique 48">
            <a:extLst>
              <a:ext uri="{FF2B5EF4-FFF2-40B4-BE49-F238E27FC236}">
                <a16:creationId xmlns:a16="http://schemas.microsoft.com/office/drawing/2014/main" id="{07B4E9BD-B2E3-2661-AF7D-1FA234B54574}"/>
              </a:ext>
            </a:extLst>
          </p:cNvPr>
          <p:cNvSpPr/>
          <p:nvPr userDrawn="1"/>
        </p:nvSpPr>
        <p:spPr>
          <a:xfrm>
            <a:off x="9031600" y="6081727"/>
            <a:ext cx="417248" cy="383569"/>
          </a:xfrm>
          <a:custGeom>
            <a:avLst/>
            <a:gdLst>
              <a:gd name="csX0" fmla="*/ 705410 w 1397032"/>
              <a:gd name="csY0" fmla="*/ 1284167 h 1284268"/>
              <a:gd name="csX1" fmla="*/ 512117 w 1397032"/>
              <a:gd name="csY1" fmla="*/ 1210348 h 1284268"/>
              <a:gd name="csX2" fmla="*/ 427966 w 1397032"/>
              <a:gd name="csY2" fmla="*/ 1020324 h 1284268"/>
              <a:gd name="csX3" fmla="*/ 439988 w 1397032"/>
              <a:gd name="csY3" fmla="*/ 932885 h 1284268"/>
              <a:gd name="csX4" fmla="*/ 411779 w 1397032"/>
              <a:gd name="csY4" fmla="*/ 684473 h 1284268"/>
              <a:gd name="csX5" fmla="*/ 211482 w 1397032"/>
              <a:gd name="csY5" fmla="*/ 536645 h 1284268"/>
              <a:gd name="csX6" fmla="*/ 84356 w 1397032"/>
              <a:gd name="csY6" fmla="*/ 469303 h 1284268"/>
              <a:gd name="csX7" fmla="*/ 110 w 1397032"/>
              <a:gd name="csY7" fmla="*/ 279279 h 1284268"/>
              <a:gd name="csX8" fmla="*/ 73565 w 1397032"/>
              <a:gd name="csY8" fmla="*/ 84779 h 1284268"/>
              <a:gd name="csX9" fmla="*/ 262409 w 1397032"/>
              <a:gd name="csY9" fmla="*/ 102 h 1284268"/>
              <a:gd name="csX10" fmla="*/ 455701 w 1397032"/>
              <a:gd name="csY10" fmla="*/ 74016 h 1284268"/>
              <a:gd name="csX11" fmla="*/ 470752 w 1397032"/>
              <a:gd name="csY11" fmla="*/ 89446 h 1284268"/>
              <a:gd name="csX12" fmla="*/ 699352 w 1397032"/>
              <a:gd name="csY12" fmla="*/ 191364 h 1284268"/>
              <a:gd name="csX13" fmla="*/ 708818 w 1397032"/>
              <a:gd name="csY13" fmla="*/ 191268 h 1284268"/>
              <a:gd name="csX14" fmla="*/ 928330 w 1397032"/>
              <a:gd name="csY14" fmla="*/ 90494 h 1284268"/>
              <a:gd name="csX15" fmla="*/ 930791 w 1397032"/>
              <a:gd name="csY15" fmla="*/ 87827 h 1284268"/>
              <a:gd name="csX16" fmla="*/ 1119540 w 1397032"/>
              <a:gd name="csY16" fmla="*/ 3245 h 1284268"/>
              <a:gd name="csX17" fmla="*/ 1312833 w 1397032"/>
              <a:gd name="csY17" fmla="*/ 77159 h 1284268"/>
              <a:gd name="csX18" fmla="*/ 1378336 w 1397032"/>
              <a:gd name="csY18" fmla="*/ 173933 h 1284268"/>
              <a:gd name="csX19" fmla="*/ 1396984 w 1397032"/>
              <a:gd name="csY19" fmla="*/ 284328 h 1284268"/>
              <a:gd name="csX20" fmla="*/ 1186180 w 1397032"/>
              <a:gd name="csY20" fmla="*/ 539883 h 1284268"/>
              <a:gd name="csX21" fmla="*/ 986261 w 1397032"/>
              <a:gd name="csY21" fmla="*/ 686473 h 1284268"/>
              <a:gd name="csX22" fmla="*/ 956444 w 1397032"/>
              <a:gd name="csY22" fmla="*/ 933552 h 1284268"/>
              <a:gd name="csX23" fmla="*/ 967708 w 1397032"/>
              <a:gd name="csY23" fmla="*/ 1004989 h 1284268"/>
              <a:gd name="csX24" fmla="*/ 705410 w 1397032"/>
              <a:gd name="csY24" fmla="*/ 1284167 h 1284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397032" h="1284268">
                <a:moveTo>
                  <a:pt x="705410" y="1284167"/>
                </a:moveTo>
                <a:cubicBezTo>
                  <a:pt x="635173" y="1286167"/>
                  <a:pt x="562854" y="1258545"/>
                  <a:pt x="512117" y="1210348"/>
                </a:cubicBezTo>
                <a:cubicBezTo>
                  <a:pt x="459109" y="1159961"/>
                  <a:pt x="430049" y="1094238"/>
                  <a:pt x="427966" y="1020324"/>
                </a:cubicBezTo>
                <a:cubicBezTo>
                  <a:pt x="427114" y="990987"/>
                  <a:pt x="431184" y="961650"/>
                  <a:pt x="439988" y="932885"/>
                </a:cubicBezTo>
                <a:cubicBezTo>
                  <a:pt x="465356" y="849732"/>
                  <a:pt x="455228" y="759720"/>
                  <a:pt x="411779" y="684473"/>
                </a:cubicBezTo>
                <a:cubicBezTo>
                  <a:pt x="368426" y="609225"/>
                  <a:pt x="295823" y="555695"/>
                  <a:pt x="211482" y="536645"/>
                </a:cubicBezTo>
                <a:cubicBezTo>
                  <a:pt x="163112" y="525691"/>
                  <a:pt x="119190" y="502450"/>
                  <a:pt x="84356" y="469303"/>
                </a:cubicBezTo>
                <a:cubicBezTo>
                  <a:pt x="31347" y="418821"/>
                  <a:pt x="2193" y="353193"/>
                  <a:pt x="110" y="279279"/>
                </a:cubicBezTo>
                <a:cubicBezTo>
                  <a:pt x="-1972" y="205365"/>
                  <a:pt x="25573" y="135833"/>
                  <a:pt x="73565" y="84779"/>
                </a:cubicBezTo>
                <a:cubicBezTo>
                  <a:pt x="123639" y="31439"/>
                  <a:pt x="188954" y="2197"/>
                  <a:pt x="262409" y="102"/>
                </a:cubicBezTo>
                <a:cubicBezTo>
                  <a:pt x="332740" y="-1899"/>
                  <a:pt x="404964" y="25724"/>
                  <a:pt x="455701" y="74016"/>
                </a:cubicBezTo>
                <a:cubicBezTo>
                  <a:pt x="461002" y="79064"/>
                  <a:pt x="465924" y="84207"/>
                  <a:pt x="470752" y="89446"/>
                </a:cubicBezTo>
                <a:cubicBezTo>
                  <a:pt x="529345" y="154216"/>
                  <a:pt x="612266" y="191173"/>
                  <a:pt x="699352" y="191364"/>
                </a:cubicBezTo>
                <a:cubicBezTo>
                  <a:pt x="702475" y="191364"/>
                  <a:pt x="705694" y="191364"/>
                  <a:pt x="708818" y="191268"/>
                </a:cubicBezTo>
                <a:cubicBezTo>
                  <a:pt x="792401" y="188887"/>
                  <a:pt x="871630" y="152597"/>
                  <a:pt x="928330" y="90494"/>
                </a:cubicBezTo>
                <a:lnTo>
                  <a:pt x="930791" y="87827"/>
                </a:lnTo>
                <a:cubicBezTo>
                  <a:pt x="980771" y="34582"/>
                  <a:pt x="1046085" y="5340"/>
                  <a:pt x="1119540" y="3245"/>
                </a:cubicBezTo>
                <a:cubicBezTo>
                  <a:pt x="1189777" y="1245"/>
                  <a:pt x="1262096" y="28867"/>
                  <a:pt x="1312833" y="77159"/>
                </a:cubicBezTo>
                <a:cubicBezTo>
                  <a:pt x="1341893" y="104781"/>
                  <a:pt x="1361014" y="138690"/>
                  <a:pt x="1378336" y="173933"/>
                </a:cubicBezTo>
                <a:cubicBezTo>
                  <a:pt x="1391494" y="200793"/>
                  <a:pt x="1397647" y="264325"/>
                  <a:pt x="1396984" y="284328"/>
                </a:cubicBezTo>
                <a:cubicBezTo>
                  <a:pt x="1392819" y="407867"/>
                  <a:pt x="1306112" y="513023"/>
                  <a:pt x="1186180" y="539883"/>
                </a:cubicBezTo>
                <a:cubicBezTo>
                  <a:pt x="1102218" y="558743"/>
                  <a:pt x="1029804" y="611797"/>
                  <a:pt x="986261" y="686473"/>
                </a:cubicBezTo>
                <a:cubicBezTo>
                  <a:pt x="942718" y="761149"/>
                  <a:pt x="931927" y="850589"/>
                  <a:pt x="956444" y="933552"/>
                </a:cubicBezTo>
                <a:cubicBezTo>
                  <a:pt x="963259" y="956412"/>
                  <a:pt x="967046" y="980510"/>
                  <a:pt x="967708" y="1004989"/>
                </a:cubicBezTo>
                <a:cubicBezTo>
                  <a:pt x="971873" y="1154722"/>
                  <a:pt x="854213" y="1279976"/>
                  <a:pt x="705410" y="1284167"/>
                </a:cubicBezTo>
              </a:path>
            </a:pathLst>
          </a:custGeom>
          <a:solidFill>
            <a:srgbClr val="FABEC8"/>
          </a:solidFill>
          <a:ln w="9466"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1" name="Graphique 51">
            <a:extLst>
              <a:ext uri="{FF2B5EF4-FFF2-40B4-BE49-F238E27FC236}">
                <a16:creationId xmlns:a16="http://schemas.microsoft.com/office/drawing/2014/main" id="{83408F47-08FC-74F2-6CB1-273503784EEA}"/>
              </a:ext>
            </a:extLst>
          </p:cNvPr>
          <p:cNvSpPr/>
          <p:nvPr userDrawn="1"/>
        </p:nvSpPr>
        <p:spPr>
          <a:xfrm rot="14904325">
            <a:off x="2934169" y="6210356"/>
            <a:ext cx="582289" cy="565606"/>
          </a:xfrm>
          <a:custGeom>
            <a:avLst/>
            <a:gdLst>
              <a:gd name="csX0" fmla="*/ 621924 w 4024382"/>
              <a:gd name="csY0" fmla="*/ 3909082 h 3909081"/>
              <a:gd name="csX1" fmla="*/ 181668 w 4024382"/>
              <a:gd name="csY1" fmla="*/ 3727413 h 3909081"/>
              <a:gd name="csX2" fmla="*/ 0 w 4024382"/>
              <a:gd name="csY2" fmla="*/ 3287158 h 3909081"/>
              <a:gd name="csX3" fmla="*/ 181668 w 4024382"/>
              <a:gd name="csY3" fmla="*/ 2846750 h 3909081"/>
              <a:gd name="csX4" fmla="*/ 621924 w 4024382"/>
              <a:gd name="csY4" fmla="*/ 2665081 h 3909081"/>
              <a:gd name="csX5" fmla="*/ 926998 w 4024382"/>
              <a:gd name="csY5" fmla="*/ 2745211 h 3909081"/>
              <a:gd name="csX6" fmla="*/ 1327800 w 4024382"/>
              <a:gd name="csY6" fmla="*/ 2849044 h 3909081"/>
              <a:gd name="csX7" fmla="*/ 1608254 w 4024382"/>
              <a:gd name="csY7" fmla="*/ 2799956 h 3909081"/>
              <a:gd name="csX8" fmla="*/ 2096832 w 4024382"/>
              <a:gd name="csY8" fmla="*/ 2322236 h 3909081"/>
              <a:gd name="csX9" fmla="*/ 2235683 w 4024382"/>
              <a:gd name="csY9" fmla="*/ 2107231 h 3909081"/>
              <a:gd name="csX10" fmla="*/ 2421480 w 4024382"/>
              <a:gd name="csY10" fmla="*/ 1978778 h 3909081"/>
              <a:gd name="csX11" fmla="*/ 2857607 w 4024382"/>
              <a:gd name="csY11" fmla="*/ 1516809 h 3909081"/>
              <a:gd name="csX12" fmla="*/ 2836045 w 4024382"/>
              <a:gd name="csY12" fmla="*/ 881887 h 3909081"/>
              <a:gd name="csX13" fmla="*/ 2780383 w 4024382"/>
              <a:gd name="csY13" fmla="*/ 621924 h 3909081"/>
              <a:gd name="csX14" fmla="*/ 2962051 w 4024382"/>
              <a:gd name="csY14" fmla="*/ 181515 h 3909081"/>
              <a:gd name="csX15" fmla="*/ 3402306 w 4024382"/>
              <a:gd name="csY15" fmla="*/ 0 h 3909081"/>
              <a:gd name="csX16" fmla="*/ 3842714 w 4024382"/>
              <a:gd name="csY16" fmla="*/ 181668 h 3909081"/>
              <a:gd name="csX17" fmla="*/ 4024383 w 4024382"/>
              <a:gd name="csY17" fmla="*/ 621924 h 3909081"/>
              <a:gd name="csX18" fmla="*/ 3654776 w 4024382"/>
              <a:gd name="csY18" fmla="*/ 1190325 h 3909081"/>
              <a:gd name="csX19" fmla="*/ 3219873 w 4024382"/>
              <a:gd name="csY19" fmla="*/ 1652754 h 3909081"/>
              <a:gd name="csX20" fmla="*/ 3242199 w 4024382"/>
              <a:gd name="csY20" fmla="*/ 2287217 h 3909081"/>
              <a:gd name="csX21" fmla="*/ 3298015 w 4024382"/>
              <a:gd name="csY21" fmla="*/ 2547639 h 3909081"/>
              <a:gd name="csX22" fmla="*/ 2676092 w 4024382"/>
              <a:gd name="csY22" fmla="*/ 3169563 h 3909081"/>
              <a:gd name="csX23" fmla="*/ 2371017 w 4024382"/>
              <a:gd name="csY23" fmla="*/ 3089433 h 3909081"/>
              <a:gd name="csX24" fmla="*/ 1970674 w 4024382"/>
              <a:gd name="csY24" fmla="*/ 2985753 h 3909081"/>
              <a:gd name="csX25" fmla="*/ 1690678 w 4024382"/>
              <a:gd name="csY25" fmla="*/ 3034841 h 3909081"/>
              <a:gd name="csX26" fmla="*/ 1202100 w 4024382"/>
              <a:gd name="csY26" fmla="*/ 3511338 h 3909081"/>
              <a:gd name="csX27" fmla="*/ 621924 w 4024382"/>
              <a:gd name="csY27" fmla="*/ 3908929 h 39090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024382" h="3909081">
                <a:moveTo>
                  <a:pt x="621924" y="3909082"/>
                </a:moveTo>
                <a:cubicBezTo>
                  <a:pt x="459982" y="3909082"/>
                  <a:pt x="295288" y="3841185"/>
                  <a:pt x="181668" y="3727413"/>
                </a:cubicBezTo>
                <a:cubicBezTo>
                  <a:pt x="62697" y="3608595"/>
                  <a:pt x="0" y="3456440"/>
                  <a:pt x="0" y="3287158"/>
                </a:cubicBezTo>
                <a:cubicBezTo>
                  <a:pt x="0" y="3117876"/>
                  <a:pt x="67896" y="2960369"/>
                  <a:pt x="181668" y="2846750"/>
                </a:cubicBezTo>
                <a:cubicBezTo>
                  <a:pt x="300487" y="2727931"/>
                  <a:pt x="452642" y="2665081"/>
                  <a:pt x="621924" y="2665081"/>
                </a:cubicBezTo>
                <a:cubicBezTo>
                  <a:pt x="727132" y="2665081"/>
                  <a:pt x="832647" y="2692760"/>
                  <a:pt x="926998" y="2745211"/>
                </a:cubicBezTo>
                <a:cubicBezTo>
                  <a:pt x="1050863" y="2814025"/>
                  <a:pt x="1189102" y="2849044"/>
                  <a:pt x="1327800" y="2849044"/>
                </a:cubicBezTo>
                <a:cubicBezTo>
                  <a:pt x="1422457" y="2849044"/>
                  <a:pt x="1517267" y="2832834"/>
                  <a:pt x="1608254" y="2799956"/>
                </a:cubicBezTo>
                <a:cubicBezTo>
                  <a:pt x="1832587" y="2718909"/>
                  <a:pt x="2010739" y="2544581"/>
                  <a:pt x="2096832" y="2322236"/>
                </a:cubicBezTo>
                <a:cubicBezTo>
                  <a:pt x="2128334" y="2240883"/>
                  <a:pt x="2176351" y="2166717"/>
                  <a:pt x="2235683" y="2107231"/>
                </a:cubicBezTo>
                <a:cubicBezTo>
                  <a:pt x="2290275" y="2052639"/>
                  <a:pt x="2352820" y="2009362"/>
                  <a:pt x="2421480" y="1978778"/>
                </a:cubicBezTo>
                <a:cubicBezTo>
                  <a:pt x="2622723" y="1889168"/>
                  <a:pt x="2779618" y="1722791"/>
                  <a:pt x="2857607" y="1516809"/>
                </a:cubicBezTo>
                <a:cubicBezTo>
                  <a:pt x="2935443" y="1310826"/>
                  <a:pt x="2927644" y="1082211"/>
                  <a:pt x="2836045" y="881887"/>
                </a:cubicBezTo>
                <a:cubicBezTo>
                  <a:pt x="2799192" y="801298"/>
                  <a:pt x="2780383" y="713828"/>
                  <a:pt x="2780383" y="621924"/>
                </a:cubicBezTo>
                <a:cubicBezTo>
                  <a:pt x="2780383" y="459982"/>
                  <a:pt x="2848279" y="295440"/>
                  <a:pt x="2962051" y="181515"/>
                </a:cubicBezTo>
                <a:cubicBezTo>
                  <a:pt x="3080716" y="62850"/>
                  <a:pt x="3233177" y="0"/>
                  <a:pt x="3402306" y="0"/>
                </a:cubicBezTo>
                <a:cubicBezTo>
                  <a:pt x="3571435" y="0"/>
                  <a:pt x="3728789" y="67896"/>
                  <a:pt x="3842714" y="181668"/>
                </a:cubicBezTo>
                <a:cubicBezTo>
                  <a:pt x="3961380" y="300334"/>
                  <a:pt x="4024383" y="452795"/>
                  <a:pt x="4024383" y="621924"/>
                </a:cubicBezTo>
                <a:cubicBezTo>
                  <a:pt x="4024383" y="866595"/>
                  <a:pt x="3879262" y="1089704"/>
                  <a:pt x="3654776" y="1190325"/>
                </a:cubicBezTo>
                <a:cubicBezTo>
                  <a:pt x="3453840" y="1280242"/>
                  <a:pt x="3297403" y="1446772"/>
                  <a:pt x="3219873" y="1652754"/>
                </a:cubicBezTo>
                <a:cubicBezTo>
                  <a:pt x="3142343" y="1858890"/>
                  <a:pt x="3150448" y="2087198"/>
                  <a:pt x="3242199" y="2287217"/>
                </a:cubicBezTo>
                <a:cubicBezTo>
                  <a:pt x="3279206" y="2367959"/>
                  <a:pt x="3298015" y="2455581"/>
                  <a:pt x="3298015" y="2547639"/>
                </a:cubicBezTo>
                <a:cubicBezTo>
                  <a:pt x="3298015" y="2890638"/>
                  <a:pt x="3018937" y="3169563"/>
                  <a:pt x="2676092" y="3169563"/>
                </a:cubicBezTo>
                <a:cubicBezTo>
                  <a:pt x="2570883" y="3169563"/>
                  <a:pt x="2465368" y="3141884"/>
                  <a:pt x="2371017" y="3089433"/>
                </a:cubicBezTo>
                <a:cubicBezTo>
                  <a:pt x="2247152" y="3020772"/>
                  <a:pt x="2109219" y="2985753"/>
                  <a:pt x="1970674" y="2985753"/>
                </a:cubicBezTo>
                <a:cubicBezTo>
                  <a:pt x="1876169" y="2985753"/>
                  <a:pt x="1781512" y="3001963"/>
                  <a:pt x="1690678" y="3034841"/>
                </a:cubicBezTo>
                <a:cubicBezTo>
                  <a:pt x="1466651" y="3115735"/>
                  <a:pt x="1288500" y="3289451"/>
                  <a:pt x="1202100" y="3511338"/>
                </a:cubicBezTo>
                <a:cubicBezTo>
                  <a:pt x="1109431" y="3749281"/>
                  <a:pt x="876382" y="3908929"/>
                  <a:pt x="621924" y="3908929"/>
                </a:cubicBezTo>
              </a:path>
            </a:pathLst>
          </a:custGeom>
          <a:solidFill>
            <a:srgbClr val="FABEC8"/>
          </a:solidFill>
          <a:ln w="15280"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 name="Ellipse 30">
            <a:extLst>
              <a:ext uri="{FF2B5EF4-FFF2-40B4-BE49-F238E27FC236}">
                <a16:creationId xmlns:a16="http://schemas.microsoft.com/office/drawing/2014/main" id="{CC7296EF-1AC7-BA8D-06CF-88F469C73AA0}"/>
              </a:ext>
            </a:extLst>
          </p:cNvPr>
          <p:cNvSpPr/>
          <p:nvPr userDrawn="1"/>
        </p:nvSpPr>
        <p:spPr>
          <a:xfrm>
            <a:off x="2830655" y="6517311"/>
            <a:ext cx="129310" cy="129310"/>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13" name="Ellipse 31">
            <a:extLst>
              <a:ext uri="{FF2B5EF4-FFF2-40B4-BE49-F238E27FC236}">
                <a16:creationId xmlns:a16="http://schemas.microsoft.com/office/drawing/2014/main" id="{5B3A3192-2E4E-14EC-C27B-53E0C9C82C97}"/>
              </a:ext>
            </a:extLst>
          </p:cNvPr>
          <p:cNvSpPr/>
          <p:nvPr userDrawn="1"/>
        </p:nvSpPr>
        <p:spPr>
          <a:xfrm>
            <a:off x="6458438" y="6098282"/>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14" name="Ellipse 32">
            <a:extLst>
              <a:ext uri="{FF2B5EF4-FFF2-40B4-BE49-F238E27FC236}">
                <a16:creationId xmlns:a16="http://schemas.microsoft.com/office/drawing/2014/main" id="{8BC74FD4-2D96-C0E0-7814-E48CDC68BA13}"/>
              </a:ext>
            </a:extLst>
          </p:cNvPr>
          <p:cNvSpPr/>
          <p:nvPr userDrawn="1"/>
        </p:nvSpPr>
        <p:spPr>
          <a:xfrm>
            <a:off x="8777455" y="6513863"/>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15" name="Ellipse 33">
            <a:extLst>
              <a:ext uri="{FF2B5EF4-FFF2-40B4-BE49-F238E27FC236}">
                <a16:creationId xmlns:a16="http://schemas.microsoft.com/office/drawing/2014/main" id="{1EF2A628-C3C2-84CB-87BF-0CA316588A88}"/>
              </a:ext>
            </a:extLst>
          </p:cNvPr>
          <p:cNvSpPr/>
          <p:nvPr userDrawn="1"/>
        </p:nvSpPr>
        <p:spPr>
          <a:xfrm>
            <a:off x="5136535" y="593925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16" name="Graphique 42">
            <a:extLst>
              <a:ext uri="{FF2B5EF4-FFF2-40B4-BE49-F238E27FC236}">
                <a16:creationId xmlns:a16="http://schemas.microsoft.com/office/drawing/2014/main" id="{CB4B3040-15AE-10EF-2B0E-1E30A16AD596}"/>
              </a:ext>
            </a:extLst>
          </p:cNvPr>
          <p:cNvSpPr/>
          <p:nvPr userDrawn="1"/>
        </p:nvSpPr>
        <p:spPr>
          <a:xfrm>
            <a:off x="7955718" y="5600717"/>
            <a:ext cx="457042" cy="534338"/>
          </a:xfrm>
          <a:custGeom>
            <a:avLst/>
            <a:gdLst>
              <a:gd name="csX0" fmla="*/ 542595 w 3053021"/>
              <a:gd name="csY0" fmla="*/ 3644753 h 3644753"/>
              <a:gd name="csX1" fmla="*/ 158437 w 3053021"/>
              <a:gd name="csY1" fmla="*/ 3486316 h 3644753"/>
              <a:gd name="csX2" fmla="*/ 0 w 3053021"/>
              <a:gd name="csY2" fmla="*/ 3102298 h 3644753"/>
              <a:gd name="csX3" fmla="*/ 158437 w 3053021"/>
              <a:gd name="csY3" fmla="*/ 2718140 h 3644753"/>
              <a:gd name="csX4" fmla="*/ 532544 w 3053021"/>
              <a:gd name="csY4" fmla="*/ 2559842 h 3644753"/>
              <a:gd name="csX5" fmla="*/ 1221572 w 3053021"/>
              <a:gd name="csY5" fmla="*/ 1859927 h 3644753"/>
              <a:gd name="csX6" fmla="*/ 1313005 w 3053021"/>
              <a:gd name="csY6" fmla="*/ 1638813 h 3644753"/>
              <a:gd name="csX7" fmla="*/ 1463485 w 3053021"/>
              <a:gd name="csY7" fmla="*/ 1555197 h 3644753"/>
              <a:gd name="csX8" fmla="*/ 1910459 w 3053021"/>
              <a:gd name="csY8" fmla="*/ 1233297 h 3644753"/>
              <a:gd name="csX9" fmla="*/ 1986956 w 3053021"/>
              <a:gd name="csY9" fmla="*/ 687911 h 3644753"/>
              <a:gd name="csX10" fmla="*/ 1967971 w 3053021"/>
              <a:gd name="csY10" fmla="*/ 542595 h 3644753"/>
              <a:gd name="csX11" fmla="*/ 2126408 w 3053021"/>
              <a:gd name="csY11" fmla="*/ 158437 h 3644753"/>
              <a:gd name="csX12" fmla="*/ 2510566 w 3053021"/>
              <a:gd name="csY12" fmla="*/ 0 h 3644753"/>
              <a:gd name="csX13" fmla="*/ 2894584 w 3053021"/>
              <a:gd name="csY13" fmla="*/ 158298 h 3644753"/>
              <a:gd name="csX14" fmla="*/ 3053022 w 3053021"/>
              <a:gd name="csY14" fmla="*/ 542455 h 3644753"/>
              <a:gd name="csX15" fmla="*/ 2526480 w 3053021"/>
              <a:gd name="csY15" fmla="*/ 1084771 h 3644753"/>
              <a:gd name="csX16" fmla="*/ 2026460 w 3053021"/>
              <a:gd name="csY16" fmla="*/ 1315238 h 3644753"/>
              <a:gd name="csX17" fmla="*/ 1847084 w 3053021"/>
              <a:gd name="csY17" fmla="*/ 1835917 h 3644753"/>
              <a:gd name="csX18" fmla="*/ 1847922 w 3053021"/>
              <a:gd name="csY18" fmla="*/ 1860346 h 3644753"/>
              <a:gd name="csX19" fmla="*/ 1604752 w 3053021"/>
              <a:gd name="csY19" fmla="*/ 2165634 h 3644753"/>
              <a:gd name="csX20" fmla="*/ 1074023 w 3053021"/>
              <a:gd name="csY20" fmla="*/ 2989647 h 3644753"/>
              <a:gd name="csX21" fmla="*/ 1085330 w 3053021"/>
              <a:gd name="csY21" fmla="*/ 3102158 h 3644753"/>
              <a:gd name="csX22" fmla="*/ 542735 w 3053021"/>
              <a:gd name="csY22" fmla="*/ 3644753 h 36447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053021" h="3644753">
                <a:moveTo>
                  <a:pt x="542595" y="3644753"/>
                </a:moveTo>
                <a:cubicBezTo>
                  <a:pt x="401328" y="3644753"/>
                  <a:pt x="257687" y="3585566"/>
                  <a:pt x="158437" y="3486316"/>
                </a:cubicBezTo>
                <a:cubicBezTo>
                  <a:pt x="54860" y="3382739"/>
                  <a:pt x="0" y="3249847"/>
                  <a:pt x="0" y="3102298"/>
                </a:cubicBezTo>
                <a:cubicBezTo>
                  <a:pt x="0" y="2954749"/>
                  <a:pt x="59187" y="2817390"/>
                  <a:pt x="158437" y="2718140"/>
                </a:cubicBezTo>
                <a:cubicBezTo>
                  <a:pt x="259502" y="2617075"/>
                  <a:pt x="388904" y="2562215"/>
                  <a:pt x="532544" y="2559842"/>
                </a:cubicBezTo>
                <a:cubicBezTo>
                  <a:pt x="914608" y="2553281"/>
                  <a:pt x="1221013" y="2241991"/>
                  <a:pt x="1221572" y="1859927"/>
                </a:cubicBezTo>
                <a:cubicBezTo>
                  <a:pt x="1221572" y="1778545"/>
                  <a:pt x="1255911" y="1695906"/>
                  <a:pt x="1313005" y="1638813"/>
                </a:cubicBezTo>
                <a:cubicBezTo>
                  <a:pt x="1355720" y="1596098"/>
                  <a:pt x="1406392" y="1567900"/>
                  <a:pt x="1463485" y="1555197"/>
                </a:cubicBezTo>
                <a:cubicBezTo>
                  <a:pt x="1650120" y="1513319"/>
                  <a:pt x="1811628" y="1397039"/>
                  <a:pt x="1910459" y="1233297"/>
                </a:cubicBezTo>
                <a:cubicBezTo>
                  <a:pt x="2009291" y="1069556"/>
                  <a:pt x="2036930" y="872591"/>
                  <a:pt x="1986956" y="687911"/>
                </a:cubicBezTo>
                <a:cubicBezTo>
                  <a:pt x="1974253" y="641287"/>
                  <a:pt x="1967971" y="592429"/>
                  <a:pt x="1967971" y="542595"/>
                </a:cubicBezTo>
                <a:cubicBezTo>
                  <a:pt x="1967971" y="401188"/>
                  <a:pt x="2027158" y="257687"/>
                  <a:pt x="2126408" y="158437"/>
                </a:cubicBezTo>
                <a:cubicBezTo>
                  <a:pt x="2229986" y="54720"/>
                  <a:pt x="2362878" y="0"/>
                  <a:pt x="2510566" y="0"/>
                </a:cubicBezTo>
                <a:cubicBezTo>
                  <a:pt x="2658255" y="0"/>
                  <a:pt x="2795474" y="59187"/>
                  <a:pt x="2894584" y="158298"/>
                </a:cubicBezTo>
                <a:cubicBezTo>
                  <a:pt x="2998302" y="262015"/>
                  <a:pt x="3053022" y="394906"/>
                  <a:pt x="3053022" y="542455"/>
                </a:cubicBezTo>
                <a:cubicBezTo>
                  <a:pt x="3053022" y="833226"/>
                  <a:pt x="2816832" y="1076535"/>
                  <a:pt x="2526480" y="1084771"/>
                </a:cubicBezTo>
                <a:cubicBezTo>
                  <a:pt x="2335378" y="1090215"/>
                  <a:pt x="2154746" y="1173552"/>
                  <a:pt x="2026460" y="1315238"/>
                </a:cubicBezTo>
                <a:cubicBezTo>
                  <a:pt x="1898175" y="1457064"/>
                  <a:pt x="1833404" y="1645234"/>
                  <a:pt x="1847084" y="1835917"/>
                </a:cubicBezTo>
                <a:cubicBezTo>
                  <a:pt x="1847643" y="1844013"/>
                  <a:pt x="1847922" y="1852249"/>
                  <a:pt x="1847922" y="1860346"/>
                </a:cubicBezTo>
                <a:cubicBezTo>
                  <a:pt x="1847922" y="2005103"/>
                  <a:pt x="1745601" y="2133528"/>
                  <a:pt x="1604752" y="2165634"/>
                </a:cubicBezTo>
                <a:cubicBezTo>
                  <a:pt x="1233297" y="2250506"/>
                  <a:pt x="997666" y="2616377"/>
                  <a:pt x="1074023" y="2989647"/>
                </a:cubicBezTo>
                <a:cubicBezTo>
                  <a:pt x="1081421" y="3026220"/>
                  <a:pt x="1085330" y="3064050"/>
                  <a:pt x="1085330" y="3102158"/>
                </a:cubicBezTo>
                <a:cubicBezTo>
                  <a:pt x="1085330" y="3401304"/>
                  <a:pt x="841881" y="3644753"/>
                  <a:pt x="542735" y="3644753"/>
                </a:cubicBezTo>
              </a:path>
            </a:pathLst>
          </a:custGeom>
          <a:solidFill>
            <a:srgbClr val="FABEC8"/>
          </a:solidFill>
          <a:ln w="13934"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7" name="Ellipse 39">
            <a:extLst>
              <a:ext uri="{FF2B5EF4-FFF2-40B4-BE49-F238E27FC236}">
                <a16:creationId xmlns:a16="http://schemas.microsoft.com/office/drawing/2014/main" id="{90B603E6-F337-04AE-96CC-538155D62762}"/>
              </a:ext>
            </a:extLst>
          </p:cNvPr>
          <p:cNvSpPr/>
          <p:nvPr userDrawn="1"/>
        </p:nvSpPr>
        <p:spPr>
          <a:xfrm>
            <a:off x="3797951" y="6225629"/>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18" name="Ellipse 40">
            <a:extLst>
              <a:ext uri="{FF2B5EF4-FFF2-40B4-BE49-F238E27FC236}">
                <a16:creationId xmlns:a16="http://schemas.microsoft.com/office/drawing/2014/main" id="{DFCA8A96-B4FA-FBA4-31B6-543BCDDA180F}"/>
              </a:ext>
            </a:extLst>
          </p:cNvPr>
          <p:cNvSpPr/>
          <p:nvPr userDrawn="1"/>
        </p:nvSpPr>
        <p:spPr>
          <a:xfrm>
            <a:off x="6090690" y="6495848"/>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19" name="Graphique 45">
            <a:extLst>
              <a:ext uri="{FF2B5EF4-FFF2-40B4-BE49-F238E27FC236}">
                <a16:creationId xmlns:a16="http://schemas.microsoft.com/office/drawing/2014/main" id="{E06FC915-B7E8-22B0-DC38-D744749AF914}"/>
              </a:ext>
            </a:extLst>
          </p:cNvPr>
          <p:cNvSpPr/>
          <p:nvPr userDrawn="1"/>
        </p:nvSpPr>
        <p:spPr>
          <a:xfrm>
            <a:off x="3884664" y="5525069"/>
            <a:ext cx="321402" cy="686704"/>
          </a:xfrm>
          <a:custGeom>
            <a:avLst/>
            <a:gdLst>
              <a:gd name="csX0" fmla="*/ 946770 w 1184621"/>
              <a:gd name="csY0" fmla="*/ 2531047 h 2531046"/>
              <a:gd name="csX1" fmla="*/ 784607 w 1184621"/>
              <a:gd name="csY1" fmla="*/ 2463784 h 2531046"/>
              <a:gd name="csX2" fmla="*/ 717717 w 1184621"/>
              <a:gd name="csY2" fmla="*/ 2300623 h 2531046"/>
              <a:gd name="csX3" fmla="*/ 722731 w 1184621"/>
              <a:gd name="csY3" fmla="*/ 2253244 h 2531046"/>
              <a:gd name="csX4" fmla="*/ 621687 w 1184621"/>
              <a:gd name="csY4" fmla="*/ 1955843 h 2531046"/>
              <a:gd name="csX5" fmla="*/ 425465 w 1184621"/>
              <a:gd name="csY5" fmla="*/ 1883633 h 2531046"/>
              <a:gd name="csX6" fmla="*/ 313162 w 1184621"/>
              <a:gd name="csY6" fmla="*/ 1905325 h 2531046"/>
              <a:gd name="csX7" fmla="*/ 229053 w 1184621"/>
              <a:gd name="csY7" fmla="*/ 1921403 h 2531046"/>
              <a:gd name="csX8" fmla="*/ 66890 w 1184621"/>
              <a:gd name="csY8" fmla="*/ 1854141 h 2531046"/>
              <a:gd name="csX9" fmla="*/ 0 w 1184621"/>
              <a:gd name="csY9" fmla="*/ 1690979 h 2531046"/>
              <a:gd name="csX10" fmla="*/ 66890 w 1184621"/>
              <a:gd name="csY10" fmla="*/ 1527818 h 2531046"/>
              <a:gd name="csX11" fmla="*/ 229053 w 1184621"/>
              <a:gd name="csY11" fmla="*/ 1460556 h 2531046"/>
              <a:gd name="csX12" fmla="*/ 359710 w 1184621"/>
              <a:gd name="csY12" fmla="*/ 1501560 h 2531046"/>
              <a:gd name="csX13" fmla="*/ 531050 w 1184621"/>
              <a:gd name="csY13" fmla="*/ 1554837 h 2531046"/>
              <a:gd name="csX14" fmla="*/ 751682 w 1184621"/>
              <a:gd name="csY14" fmla="*/ 1459604 h 2531046"/>
              <a:gd name="csX15" fmla="*/ 772686 w 1184621"/>
              <a:gd name="csY15" fmla="*/ 1063831 h 2531046"/>
              <a:gd name="csX16" fmla="*/ 726421 w 1184621"/>
              <a:gd name="csY16" fmla="*/ 924359 h 2531046"/>
              <a:gd name="csX17" fmla="*/ 781012 w 1184621"/>
              <a:gd name="csY17" fmla="*/ 774707 h 2531046"/>
              <a:gd name="csX18" fmla="*/ 780349 w 1184621"/>
              <a:gd name="csY18" fmla="*/ 379505 h 2531046"/>
              <a:gd name="csX19" fmla="*/ 726327 w 1184621"/>
              <a:gd name="csY19" fmla="*/ 230424 h 2531046"/>
              <a:gd name="csX20" fmla="*/ 793216 w 1184621"/>
              <a:gd name="csY20" fmla="*/ 67262 h 2531046"/>
              <a:gd name="csX21" fmla="*/ 955474 w 1184621"/>
              <a:gd name="csY21" fmla="*/ 0 h 2531046"/>
              <a:gd name="csX22" fmla="*/ 1184621 w 1184621"/>
              <a:gd name="csY22" fmla="*/ 230424 h 2531046"/>
              <a:gd name="csX23" fmla="*/ 1130220 w 1184621"/>
              <a:gd name="csY23" fmla="*/ 379124 h 2531046"/>
              <a:gd name="csX24" fmla="*/ 1130504 w 1184621"/>
              <a:gd name="csY24" fmla="*/ 775183 h 2531046"/>
              <a:gd name="csX25" fmla="*/ 1184621 w 1184621"/>
              <a:gd name="csY25" fmla="*/ 924359 h 2531046"/>
              <a:gd name="csX26" fmla="*/ 1133531 w 1184621"/>
              <a:gd name="csY26" fmla="*/ 1069064 h 2531046"/>
              <a:gd name="csX27" fmla="*/ 1133720 w 1184621"/>
              <a:gd name="csY27" fmla="*/ 1454657 h 2531046"/>
              <a:gd name="csX28" fmla="*/ 1184432 w 1184621"/>
              <a:gd name="csY28" fmla="*/ 1599742 h 2531046"/>
              <a:gd name="csX29" fmla="*/ 1126908 w 1184621"/>
              <a:gd name="csY29" fmla="*/ 1752058 h 2531046"/>
              <a:gd name="csX30" fmla="*/ 1122462 w 1184621"/>
              <a:gd name="csY30" fmla="*/ 2152112 h 2531046"/>
              <a:gd name="csX31" fmla="*/ 1176011 w 1184621"/>
              <a:gd name="csY31" fmla="*/ 2300623 h 2531046"/>
              <a:gd name="csX32" fmla="*/ 946864 w 1184621"/>
              <a:gd name="csY32" fmla="*/ 2531047 h 2531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1184621" h="2531046">
                <a:moveTo>
                  <a:pt x="946770" y="2531047"/>
                </a:moveTo>
                <a:cubicBezTo>
                  <a:pt x="887070" y="2531047"/>
                  <a:pt x="826425" y="2505930"/>
                  <a:pt x="784607" y="2463784"/>
                </a:cubicBezTo>
                <a:cubicBezTo>
                  <a:pt x="740802" y="2419735"/>
                  <a:pt x="717717" y="2363413"/>
                  <a:pt x="717717" y="2300623"/>
                </a:cubicBezTo>
                <a:cubicBezTo>
                  <a:pt x="717717" y="2284830"/>
                  <a:pt x="719420" y="2268942"/>
                  <a:pt x="722731" y="2253244"/>
                </a:cubicBezTo>
                <a:cubicBezTo>
                  <a:pt x="746195" y="2142979"/>
                  <a:pt x="707404" y="2028624"/>
                  <a:pt x="621687" y="1955843"/>
                </a:cubicBezTo>
                <a:cubicBezTo>
                  <a:pt x="565867" y="1908464"/>
                  <a:pt x="496139" y="1883633"/>
                  <a:pt x="425465" y="1883633"/>
                </a:cubicBezTo>
                <a:cubicBezTo>
                  <a:pt x="387620" y="1883633"/>
                  <a:pt x="349587" y="1890769"/>
                  <a:pt x="313162" y="1905325"/>
                </a:cubicBezTo>
                <a:cubicBezTo>
                  <a:pt x="286481" y="1915980"/>
                  <a:pt x="258193" y="1921403"/>
                  <a:pt x="229053" y="1921403"/>
                </a:cubicBezTo>
                <a:cubicBezTo>
                  <a:pt x="169353" y="1921403"/>
                  <a:pt x="108708" y="1896287"/>
                  <a:pt x="66890" y="1854141"/>
                </a:cubicBezTo>
                <a:cubicBezTo>
                  <a:pt x="23085" y="1810092"/>
                  <a:pt x="0" y="1753770"/>
                  <a:pt x="0" y="1690979"/>
                </a:cubicBezTo>
                <a:cubicBezTo>
                  <a:pt x="0" y="1628189"/>
                  <a:pt x="24977" y="1569964"/>
                  <a:pt x="66890" y="1527818"/>
                </a:cubicBezTo>
                <a:cubicBezTo>
                  <a:pt x="110695" y="1483769"/>
                  <a:pt x="166704" y="1460556"/>
                  <a:pt x="229053" y="1460556"/>
                </a:cubicBezTo>
                <a:cubicBezTo>
                  <a:pt x="274844" y="1460556"/>
                  <a:pt x="321203" y="1475112"/>
                  <a:pt x="359710" y="1501560"/>
                </a:cubicBezTo>
                <a:cubicBezTo>
                  <a:pt x="411841" y="1537427"/>
                  <a:pt x="471635" y="1554837"/>
                  <a:pt x="531050" y="1554837"/>
                </a:cubicBezTo>
                <a:cubicBezTo>
                  <a:pt x="612037" y="1554837"/>
                  <a:pt x="692361" y="1522395"/>
                  <a:pt x="751682" y="1459604"/>
                </a:cubicBezTo>
                <a:cubicBezTo>
                  <a:pt x="854335" y="1350767"/>
                  <a:pt x="863323" y="1183039"/>
                  <a:pt x="772686" y="1063831"/>
                </a:cubicBezTo>
                <a:cubicBezTo>
                  <a:pt x="742411" y="1023968"/>
                  <a:pt x="726421" y="975733"/>
                  <a:pt x="726421" y="924359"/>
                </a:cubicBezTo>
                <a:cubicBezTo>
                  <a:pt x="726421" y="872985"/>
                  <a:pt x="746384" y="815997"/>
                  <a:pt x="781012" y="774707"/>
                </a:cubicBezTo>
                <a:cubicBezTo>
                  <a:pt x="876947" y="660542"/>
                  <a:pt x="876663" y="493385"/>
                  <a:pt x="780349" y="379505"/>
                </a:cubicBezTo>
                <a:cubicBezTo>
                  <a:pt x="745060" y="337739"/>
                  <a:pt x="726327" y="286175"/>
                  <a:pt x="726327" y="230424"/>
                </a:cubicBezTo>
                <a:cubicBezTo>
                  <a:pt x="726327" y="170392"/>
                  <a:pt x="751304" y="109408"/>
                  <a:pt x="793216" y="67262"/>
                </a:cubicBezTo>
                <a:cubicBezTo>
                  <a:pt x="837021" y="23309"/>
                  <a:pt x="893125" y="0"/>
                  <a:pt x="955474" y="0"/>
                </a:cubicBezTo>
                <a:cubicBezTo>
                  <a:pt x="1081779" y="0"/>
                  <a:pt x="1184621" y="103320"/>
                  <a:pt x="1184621" y="230424"/>
                </a:cubicBezTo>
                <a:cubicBezTo>
                  <a:pt x="1184621" y="300065"/>
                  <a:pt x="1155008" y="349727"/>
                  <a:pt x="1130220" y="379124"/>
                </a:cubicBezTo>
                <a:cubicBezTo>
                  <a:pt x="1033717" y="493385"/>
                  <a:pt x="1033812" y="661113"/>
                  <a:pt x="1130504" y="775183"/>
                </a:cubicBezTo>
                <a:cubicBezTo>
                  <a:pt x="1165888" y="816948"/>
                  <a:pt x="1184621" y="868513"/>
                  <a:pt x="1184621" y="924359"/>
                </a:cubicBezTo>
                <a:cubicBezTo>
                  <a:pt x="1184621" y="991621"/>
                  <a:pt x="1156806" y="1040237"/>
                  <a:pt x="1133531" y="1069064"/>
                </a:cubicBezTo>
                <a:cubicBezTo>
                  <a:pt x="1042800" y="1181421"/>
                  <a:pt x="1042800" y="1342394"/>
                  <a:pt x="1133720" y="1454657"/>
                </a:cubicBezTo>
                <a:cubicBezTo>
                  <a:pt x="1166834" y="1495662"/>
                  <a:pt x="1184432" y="1545799"/>
                  <a:pt x="1184432" y="1599742"/>
                </a:cubicBezTo>
                <a:cubicBezTo>
                  <a:pt x="1184432" y="1653685"/>
                  <a:pt x="1163996" y="1709912"/>
                  <a:pt x="1126908" y="1752058"/>
                </a:cubicBezTo>
                <a:cubicBezTo>
                  <a:pt x="1026716" y="1865748"/>
                  <a:pt x="1024824" y="2036235"/>
                  <a:pt x="1122462" y="2152112"/>
                </a:cubicBezTo>
                <a:cubicBezTo>
                  <a:pt x="1157468" y="2193688"/>
                  <a:pt x="1176011" y="2245062"/>
                  <a:pt x="1176011" y="2300623"/>
                </a:cubicBezTo>
                <a:cubicBezTo>
                  <a:pt x="1176011" y="2427727"/>
                  <a:pt x="1073264" y="2531047"/>
                  <a:pt x="946864" y="2531047"/>
                </a:cubicBezTo>
              </a:path>
            </a:pathLst>
          </a:custGeom>
          <a:solidFill>
            <a:srgbClr val="FABEC8"/>
          </a:solidFill>
          <a:ln w="9461" cap="flat">
            <a:noFill/>
            <a:prstDash val="solid"/>
            <a:miter/>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 name="Ellipse 44">
            <a:extLst>
              <a:ext uri="{FF2B5EF4-FFF2-40B4-BE49-F238E27FC236}">
                <a16:creationId xmlns:a16="http://schemas.microsoft.com/office/drawing/2014/main" id="{D1D7A653-EB65-D842-5733-05F13A45CA95}"/>
              </a:ext>
            </a:extLst>
          </p:cNvPr>
          <p:cNvSpPr/>
          <p:nvPr userDrawn="1"/>
        </p:nvSpPr>
        <p:spPr>
          <a:xfrm>
            <a:off x="7733846" y="6245506"/>
            <a:ext cx="94863" cy="94863"/>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21" name="Ellipse 45">
            <a:extLst>
              <a:ext uri="{FF2B5EF4-FFF2-40B4-BE49-F238E27FC236}">
                <a16:creationId xmlns:a16="http://schemas.microsoft.com/office/drawing/2014/main" id="{CA94E084-2F41-A868-0082-737525B48D40}"/>
              </a:ext>
            </a:extLst>
          </p:cNvPr>
          <p:cNvSpPr/>
          <p:nvPr userDrawn="1"/>
        </p:nvSpPr>
        <p:spPr>
          <a:xfrm>
            <a:off x="8084932" y="6539851"/>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22" name="Ellipse 46">
            <a:extLst>
              <a:ext uri="{FF2B5EF4-FFF2-40B4-BE49-F238E27FC236}">
                <a16:creationId xmlns:a16="http://schemas.microsoft.com/office/drawing/2014/main" id="{91D21A70-F2CA-87B1-C2D8-5FB6E7FBEE49}"/>
              </a:ext>
            </a:extLst>
          </p:cNvPr>
          <p:cNvSpPr/>
          <p:nvPr userDrawn="1"/>
        </p:nvSpPr>
        <p:spPr>
          <a:xfrm>
            <a:off x="4122532" y="6446545"/>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23" name="Ellipse 47">
            <a:extLst>
              <a:ext uri="{FF2B5EF4-FFF2-40B4-BE49-F238E27FC236}">
                <a16:creationId xmlns:a16="http://schemas.microsoft.com/office/drawing/2014/main" id="{5AC5EB3D-49C3-4B57-EE95-705AE305B20C}"/>
              </a:ext>
            </a:extLst>
          </p:cNvPr>
          <p:cNvSpPr/>
          <p:nvPr userDrawn="1"/>
        </p:nvSpPr>
        <p:spPr>
          <a:xfrm>
            <a:off x="7805013" y="5886708"/>
            <a:ext cx="68875" cy="68875"/>
          </a:xfrm>
          <a:prstGeom prst="ellipse">
            <a:avLst/>
          </a:prstGeom>
          <a:solidFill>
            <a:srgbClr val="FAB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prstClr val="white"/>
              </a:solidFill>
              <a:effectLst/>
              <a:uLnTx/>
              <a:uFillTx/>
              <a:latin typeface="Arial"/>
              <a:ea typeface="+mn-ea"/>
              <a:cs typeface="+mn-cs"/>
              <a:sym typeface="Arial"/>
            </a:endParaRPr>
          </a:p>
        </p:txBody>
      </p:sp>
      <p:sp>
        <p:nvSpPr>
          <p:cNvPr id="26" name="Slide Number Placeholder 5">
            <a:extLst>
              <a:ext uri="{FF2B5EF4-FFF2-40B4-BE49-F238E27FC236}">
                <a16:creationId xmlns:a16="http://schemas.microsoft.com/office/drawing/2014/main" id="{A03BA34C-F919-782F-1967-5E9404FCB4A9}"/>
              </a:ext>
            </a:extLst>
          </p:cNvPr>
          <p:cNvSpPr>
            <a:spLocks noGrp="1"/>
          </p:cNvSpPr>
          <p:nvPr>
            <p:ph type="sldNum" sz="quarter" idx="4"/>
          </p:nvPr>
        </p:nvSpPr>
        <p:spPr>
          <a:xfrm>
            <a:off x="9997844" y="6260141"/>
            <a:ext cx="717554"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GB" noProof="0" smtClean="0"/>
              <a:pPr algn="l"/>
              <a:t>‹#›</a:t>
            </a:fld>
            <a:endParaRPr lang="en-GB" noProof="0" dirty="0"/>
          </a:p>
        </p:txBody>
      </p:sp>
    </p:spTree>
    <p:extLst>
      <p:ext uri="{BB962C8B-B14F-4D97-AF65-F5344CB8AC3E}">
        <p14:creationId xmlns:p14="http://schemas.microsoft.com/office/powerpoint/2010/main" val="3579755971"/>
      </p:ext>
    </p:extLst>
  </p:cSld>
  <p:clrMap bg1="lt1" tx1="dk1" bg2="lt2" tx2="dk2" accent1="accent1" accent2="accent2" accent3="accent3" accent4="accent4" accent5="accent5" accent6="accent6" hlink="hlink" folHlink="folHlink"/>
  <p:sldLayoutIdLst>
    <p:sldLayoutId id="2147484123" r:id="rId1"/>
    <p:sldLayoutId id="2147484124" r:id="rId2"/>
    <p:sldLayoutId id="2147484125" r:id="rId3"/>
    <p:sldLayoutId id="2147484126" r:id="rId4"/>
    <p:sldLayoutId id="2147484127" r:id="rId5"/>
    <p:sldLayoutId id="2147484128" r:id="rId6"/>
    <p:sldLayoutId id="2147484129" r:id="rId7"/>
    <p:sldLayoutId id="2147484130" r:id="rId8"/>
    <p:sldLayoutId id="2147484131" r:id="rId9"/>
    <p:sldLayoutId id="2147484132" r:id="rId10"/>
    <p:sldLayoutId id="2147484133" r:id="rId11"/>
    <p:sldLayoutId id="2147484134" r:id="rId12"/>
    <p:sldLayoutId id="2147484135" r:id="rId13"/>
    <p:sldLayoutId id="2147484136" r:id="rId14"/>
    <p:sldLayoutId id="2147484137" r:id="rId15"/>
    <p:sldLayoutId id="2147484138" r:id="rId16"/>
    <p:sldLayoutId id="2147484139" r:id="rId17"/>
    <p:sldLayoutId id="2147484140" r:id="rId18"/>
    <p:sldLayoutId id="2147484141" r:id="rId19"/>
    <p:sldLayoutId id="2147484142" r:id="rId20"/>
    <p:sldLayoutId id="2147484143" r:id="rId21"/>
    <p:sldLayoutId id="2147484144" r:id="rId22"/>
    <p:sldLayoutId id="2147484145" r:id="rId23"/>
    <p:sldLayoutId id="2147484146" r:id="rId24"/>
    <p:sldLayoutId id="2147484147" r:id="rId25"/>
    <p:sldLayoutId id="2147484148" r:id="rId26"/>
    <p:sldLayoutId id="2147484149" r:id="rId27"/>
    <p:sldLayoutId id="2147484150" r:id="rId28"/>
    <p:sldLayoutId id="2147484151" r:id="rId29"/>
    <p:sldLayoutId id="2147484152" r:id="rId30"/>
    <p:sldLayoutId id="2147484153" r:id="rId31"/>
    <p:sldLayoutId id="2147484154" r:id="rId32"/>
    <p:sldLayoutId id="2147484155" r:id="rId33"/>
    <p:sldLayoutId id="2147484156" r:id="rId34"/>
    <p:sldLayoutId id="2147484157" r:id="rId35"/>
    <p:sldLayoutId id="2147484158" r:id="rId36"/>
    <p:sldLayoutId id="2147484159" r:id="rId37"/>
    <p:sldLayoutId id="2147484160" r:id="rId38"/>
    <p:sldLayoutId id="2147484161" r:id="rId39"/>
  </p:sldLayoutIdLst>
  <p:hf hdr="0" ftr="0"/>
  <p:txStyles>
    <p:titleStyle>
      <a:lvl1pPr algn="l" defTabSz="914400" rtl="0" eaLnBrk="1" latinLnBrk="0" hangingPunct="1">
        <a:lnSpc>
          <a:spcPct val="90000"/>
        </a:lnSpc>
        <a:spcBef>
          <a:spcPct val="0"/>
        </a:spcBef>
        <a:buNone/>
        <a:defRPr sz="4400" kern="1200">
          <a:solidFill>
            <a:srgbClr val="1B43BE"/>
          </a:solidFill>
          <a:latin typeface="+mj-lt"/>
          <a:ea typeface="+mj-ea"/>
          <a:cs typeface="+mj-cs"/>
        </a:defRPr>
      </a:lvl1pPr>
    </p:titleStyle>
    <p:bodyStyle>
      <a:lvl1pPr marL="342900" indent="-342900" algn="l" defTabSz="914400" rtl="0" eaLnBrk="1" latinLnBrk="0" hangingPunct="1">
        <a:lnSpc>
          <a:spcPct val="90000"/>
        </a:lnSpc>
        <a:spcBef>
          <a:spcPts val="1000"/>
        </a:spcBef>
        <a:buClr>
          <a:srgbClr val="1B43BE"/>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sl-SI"/>
              <a:t>Uredite slog naslova matrice</a:t>
            </a:r>
            <a:endParaRPr lang="en-GB"/>
          </a:p>
        </p:txBody>
      </p:sp>
      <p:sp>
        <p:nvSpPr>
          <p:cNvPr id="3" name="Označba mesta besedila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2"/>
          </p:nvPr>
        </p:nvSpPr>
        <p:spPr>
          <a:xfrm>
            <a:off x="838201"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034EC8-5EEE-42C8-8132-C4FA72E644CC}"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3"/>
          </p:nvPr>
        </p:nvSpPr>
        <p:spPr>
          <a:xfrm>
            <a:off x="4038601"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sv-SE">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157233620"/>
      </p:ext>
    </p:extLst>
  </p:cSld>
  <p:clrMap bg1="lt1" tx1="dk1" bg2="lt2" tx2="dk2" accent1="accent1" accent2="accent2" accent3="accent3" accent4="accent4" accent5="accent5" accent6="accent6" hlink="hlink" folHlink="folHlink"/>
  <p:sldLayoutIdLst>
    <p:sldLayoutId id="2147484163" r:id="rId1"/>
    <p:sldLayoutId id="2147484164" r:id="rId2"/>
    <p:sldLayoutId id="2147484165" r:id="rId3"/>
    <p:sldLayoutId id="2147484166" r:id="rId4"/>
    <p:sldLayoutId id="2147484167" r:id="rId5"/>
    <p:sldLayoutId id="2147484168" r:id="rId6"/>
    <p:sldLayoutId id="2147484169" r:id="rId7"/>
    <p:sldLayoutId id="2147484170" r:id="rId8"/>
    <p:sldLayoutId id="2147484171" r:id="rId9"/>
    <p:sldLayoutId id="2147484172" r:id="rId10"/>
    <p:sldLayoutId id="2147484173" r:id="rId11"/>
  </p:sldLayoutIdLst>
  <p:hf hdr="0" ftr="0"/>
  <p:txStyles>
    <p:titleStyle>
      <a:lvl1pPr algn="l" defTabSz="91435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0" indent="-228590" algn="l" defTabSz="91435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9" indent="-228590" algn="l" defTabSz="91435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9" indent="-228590" algn="l" defTabSz="91435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8"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730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448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166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884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6024"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sl-SI"/>
      </a:defPPr>
      <a:lvl1pPr marL="0" algn="l" defTabSz="914359" rtl="0" eaLnBrk="1" latinLnBrk="0" hangingPunct="1">
        <a:defRPr sz="1799" kern="1200">
          <a:solidFill>
            <a:schemeClr val="tx1"/>
          </a:solidFill>
          <a:latin typeface="+mn-lt"/>
          <a:ea typeface="+mn-ea"/>
          <a:cs typeface="+mn-cs"/>
        </a:defRPr>
      </a:lvl1pPr>
      <a:lvl2pPr marL="457179" algn="l" defTabSz="914359" rtl="0" eaLnBrk="1" latinLnBrk="0" hangingPunct="1">
        <a:defRPr sz="1799" kern="1200">
          <a:solidFill>
            <a:schemeClr val="tx1"/>
          </a:solidFill>
          <a:latin typeface="+mn-lt"/>
          <a:ea typeface="+mn-ea"/>
          <a:cs typeface="+mn-cs"/>
        </a:defRPr>
      </a:lvl2pPr>
      <a:lvl3pPr marL="914359" algn="l" defTabSz="914359" rtl="0" eaLnBrk="1" latinLnBrk="0" hangingPunct="1">
        <a:defRPr sz="1799" kern="1200">
          <a:solidFill>
            <a:schemeClr val="tx1"/>
          </a:solidFill>
          <a:latin typeface="+mn-lt"/>
          <a:ea typeface="+mn-ea"/>
          <a:cs typeface="+mn-cs"/>
        </a:defRPr>
      </a:lvl3pPr>
      <a:lvl4pPr marL="1371538" algn="l" defTabSz="914359" rtl="0" eaLnBrk="1" latinLnBrk="0" hangingPunct="1">
        <a:defRPr sz="1799" kern="1200">
          <a:solidFill>
            <a:schemeClr val="tx1"/>
          </a:solidFill>
          <a:latin typeface="+mn-lt"/>
          <a:ea typeface="+mn-ea"/>
          <a:cs typeface="+mn-cs"/>
        </a:defRPr>
      </a:lvl4pPr>
      <a:lvl5pPr marL="1828718" algn="l" defTabSz="914359" rtl="0" eaLnBrk="1" latinLnBrk="0" hangingPunct="1">
        <a:defRPr sz="1799" kern="1200">
          <a:solidFill>
            <a:schemeClr val="tx1"/>
          </a:solidFill>
          <a:latin typeface="+mn-lt"/>
          <a:ea typeface="+mn-ea"/>
          <a:cs typeface="+mn-cs"/>
        </a:defRPr>
      </a:lvl5pPr>
      <a:lvl6pPr marL="2285897" algn="l" defTabSz="914359" rtl="0" eaLnBrk="1" latinLnBrk="0" hangingPunct="1">
        <a:defRPr sz="1799" kern="1200">
          <a:solidFill>
            <a:schemeClr val="tx1"/>
          </a:solidFill>
          <a:latin typeface="+mn-lt"/>
          <a:ea typeface="+mn-ea"/>
          <a:cs typeface="+mn-cs"/>
        </a:defRPr>
      </a:lvl6pPr>
      <a:lvl7pPr marL="2743077" algn="l" defTabSz="914359" rtl="0" eaLnBrk="1" latinLnBrk="0" hangingPunct="1">
        <a:defRPr sz="1799" kern="1200">
          <a:solidFill>
            <a:schemeClr val="tx1"/>
          </a:solidFill>
          <a:latin typeface="+mn-lt"/>
          <a:ea typeface="+mn-ea"/>
          <a:cs typeface="+mn-cs"/>
        </a:defRPr>
      </a:lvl7pPr>
      <a:lvl8pPr marL="3200255" algn="l" defTabSz="914359" rtl="0" eaLnBrk="1" latinLnBrk="0" hangingPunct="1">
        <a:defRPr sz="1799" kern="1200">
          <a:solidFill>
            <a:schemeClr val="tx1"/>
          </a:solidFill>
          <a:latin typeface="+mn-lt"/>
          <a:ea typeface="+mn-ea"/>
          <a:cs typeface="+mn-cs"/>
        </a:defRPr>
      </a:lvl8pPr>
      <a:lvl9pPr marL="3657434" algn="l" defTabSz="914359" rtl="0" eaLnBrk="1" latinLnBrk="0" hangingPunct="1">
        <a:defRPr sz="1799"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a:extLst>
              <a:ext uri="{FF2B5EF4-FFF2-40B4-BE49-F238E27FC236}">
                <a16:creationId xmlns:a16="http://schemas.microsoft.com/office/drawing/2014/main" id="{30549B7D-4FE1-408C-96C0-2C8807957F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D87E2466-751F-4CC5-B0D7-C4618AFDCF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9698A2B1-6E1C-4131-BC51-AEF35C3EC8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62657D-9B50-4E03-A4C7-63C11B8C353D}" type="datetime1">
              <a:rPr lang="sl-SI" smtClean="0"/>
              <a:t>22. 04. 2026</a:t>
            </a:fld>
            <a:endParaRPr lang="sl-SI"/>
          </a:p>
        </p:txBody>
      </p:sp>
      <p:sp>
        <p:nvSpPr>
          <p:cNvPr id="5" name="Označba mesta noge 4">
            <a:extLst>
              <a:ext uri="{FF2B5EF4-FFF2-40B4-BE49-F238E27FC236}">
                <a16:creationId xmlns:a16="http://schemas.microsoft.com/office/drawing/2014/main" id="{7733B034-1D2D-4989-B56A-4A2DF34E69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8053857A-95BC-4F1B-8F05-923F68678F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7A4615-B527-482E-A70A-5B529D7F9C9C}" type="slidenum">
              <a:rPr lang="sl-SI" smtClean="0"/>
              <a:t>‹#›</a:t>
            </a:fld>
            <a:endParaRPr lang="sl-SI"/>
          </a:p>
        </p:txBody>
      </p:sp>
    </p:spTree>
    <p:extLst>
      <p:ext uri="{BB962C8B-B14F-4D97-AF65-F5344CB8AC3E}">
        <p14:creationId xmlns:p14="http://schemas.microsoft.com/office/powerpoint/2010/main" val="3622518896"/>
      </p:ext>
    </p:extLst>
  </p:cSld>
  <p:clrMap bg1="lt1" tx1="dk1" bg2="lt2" tx2="dk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80" r:id="rId6"/>
    <p:sldLayoutId id="2147484181" r:id="rId7"/>
    <p:sldLayoutId id="2147484182" r:id="rId8"/>
    <p:sldLayoutId id="2147484183" r:id="rId9"/>
    <p:sldLayoutId id="2147484184" r:id="rId10"/>
    <p:sldLayoutId id="2147484185" r:id="rId11"/>
    <p:sldLayoutId id="2147484186" r:id="rId1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a:extLst>
              <a:ext uri="{FF2B5EF4-FFF2-40B4-BE49-F238E27FC236}">
                <a16:creationId xmlns:a16="http://schemas.microsoft.com/office/drawing/2014/main" id="{70371ED2-CA74-59D1-2525-EFEC8DDB323B}"/>
              </a:ext>
            </a:extLst>
          </p:cNvPr>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85B8921C-8BA4-4406-1460-5AE6C459DADC}"/>
              </a:ext>
            </a:extLst>
          </p:cNvPr>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F2C076C5-4106-5ECF-E5EC-762CE119C5D3}"/>
              </a:ext>
            </a:extLst>
          </p:cNvPr>
          <p:cNvSpPr>
            <a:spLocks noGrp="1"/>
          </p:cNvSpPr>
          <p:nvPr>
            <p:ph type="dt" sz="half" idx="2"/>
          </p:nvPr>
        </p:nvSpPr>
        <p:spPr>
          <a:xfrm>
            <a:off x="838201"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160C6A-E274-4EDD-A17F-9B13C2C79F0E}" type="datetime1">
              <a:rPr lang="sl-SI" smtClean="0"/>
              <a:t>22. 04. 2026</a:t>
            </a:fld>
            <a:endParaRPr lang="sl-SI"/>
          </a:p>
        </p:txBody>
      </p:sp>
      <p:sp>
        <p:nvSpPr>
          <p:cNvPr id="5" name="Označba mesta noge 4">
            <a:extLst>
              <a:ext uri="{FF2B5EF4-FFF2-40B4-BE49-F238E27FC236}">
                <a16:creationId xmlns:a16="http://schemas.microsoft.com/office/drawing/2014/main" id="{008B1BB8-A6FA-8D31-1A45-8382894F8607}"/>
              </a:ext>
            </a:extLst>
          </p:cNvPr>
          <p:cNvSpPr>
            <a:spLocks noGrp="1"/>
          </p:cNvSpPr>
          <p:nvPr>
            <p:ph type="ftr" sz="quarter" idx="3"/>
          </p:nvPr>
        </p:nvSpPr>
        <p:spPr>
          <a:xfrm>
            <a:off x="4038601"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sl-SI"/>
              <a:t>Sorcan, MSCA NCP; IJS, 17 April 2023</a:t>
            </a:r>
          </a:p>
        </p:txBody>
      </p:sp>
      <p:sp>
        <p:nvSpPr>
          <p:cNvPr id="6" name="Označba mesta številke diapozitiva 5">
            <a:extLst>
              <a:ext uri="{FF2B5EF4-FFF2-40B4-BE49-F238E27FC236}">
                <a16:creationId xmlns:a16="http://schemas.microsoft.com/office/drawing/2014/main" id="{419A2E73-45FC-CF26-FA54-8988F91E3F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78E3F9-3D44-4AF9-98CA-5297FE90FC6C}" type="slidenum">
              <a:rPr lang="sl-SI" smtClean="0"/>
              <a:t>‹#›</a:t>
            </a:fld>
            <a:endParaRPr lang="sl-SI"/>
          </a:p>
        </p:txBody>
      </p:sp>
    </p:spTree>
    <p:extLst>
      <p:ext uri="{BB962C8B-B14F-4D97-AF65-F5344CB8AC3E}">
        <p14:creationId xmlns:p14="http://schemas.microsoft.com/office/powerpoint/2010/main" val="3721657437"/>
      </p:ext>
    </p:extLst>
  </p:cSld>
  <p:clrMap bg1="lt1" tx1="dk1" bg2="lt2" tx2="dk2" accent1="accent1" accent2="accent2" accent3="accent3" accent4="accent4" accent5="accent5" accent6="accent6" hlink="hlink" folHlink="folHlink"/>
  <p:sldLayoutIdLst>
    <p:sldLayoutId id="2147484204" r:id="rId1"/>
    <p:sldLayoutId id="2147484205" r:id="rId2"/>
    <p:sldLayoutId id="2147484206" r:id="rId3"/>
    <p:sldLayoutId id="2147484207" r:id="rId4"/>
    <p:sldLayoutId id="2147484208" r:id="rId5"/>
    <p:sldLayoutId id="2147484209" r:id="rId6"/>
    <p:sldLayoutId id="2147484210" r:id="rId7"/>
    <p:sldLayoutId id="2147484211" r:id="rId8"/>
    <p:sldLayoutId id="2147484212" r:id="rId9"/>
    <p:sldLayoutId id="2147484213" r:id="rId10"/>
    <p:sldLayoutId id="2147484214" r:id="rId11"/>
  </p:sldLayoutIdLst>
  <p:hf hdr="0" ftr="0"/>
  <p:txStyles>
    <p:titleStyle>
      <a:lvl1pPr algn="l" defTabSz="91435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0" indent="-228590" algn="l" defTabSz="91435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9" indent="-228590" algn="l" defTabSz="91435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9" indent="-228590" algn="l" defTabSz="91435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8"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730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448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166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884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6024"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sl-SI"/>
      </a:defPPr>
      <a:lvl1pPr marL="0" algn="l" defTabSz="914359" rtl="0" eaLnBrk="1" latinLnBrk="0" hangingPunct="1">
        <a:defRPr sz="1799" kern="1200">
          <a:solidFill>
            <a:schemeClr val="tx1"/>
          </a:solidFill>
          <a:latin typeface="+mn-lt"/>
          <a:ea typeface="+mn-ea"/>
          <a:cs typeface="+mn-cs"/>
        </a:defRPr>
      </a:lvl1pPr>
      <a:lvl2pPr marL="457179" algn="l" defTabSz="914359" rtl="0" eaLnBrk="1" latinLnBrk="0" hangingPunct="1">
        <a:defRPr sz="1799" kern="1200">
          <a:solidFill>
            <a:schemeClr val="tx1"/>
          </a:solidFill>
          <a:latin typeface="+mn-lt"/>
          <a:ea typeface="+mn-ea"/>
          <a:cs typeface="+mn-cs"/>
        </a:defRPr>
      </a:lvl2pPr>
      <a:lvl3pPr marL="914359" algn="l" defTabSz="914359" rtl="0" eaLnBrk="1" latinLnBrk="0" hangingPunct="1">
        <a:defRPr sz="1799" kern="1200">
          <a:solidFill>
            <a:schemeClr val="tx1"/>
          </a:solidFill>
          <a:latin typeface="+mn-lt"/>
          <a:ea typeface="+mn-ea"/>
          <a:cs typeface="+mn-cs"/>
        </a:defRPr>
      </a:lvl3pPr>
      <a:lvl4pPr marL="1371538" algn="l" defTabSz="914359" rtl="0" eaLnBrk="1" latinLnBrk="0" hangingPunct="1">
        <a:defRPr sz="1799" kern="1200">
          <a:solidFill>
            <a:schemeClr val="tx1"/>
          </a:solidFill>
          <a:latin typeface="+mn-lt"/>
          <a:ea typeface="+mn-ea"/>
          <a:cs typeface="+mn-cs"/>
        </a:defRPr>
      </a:lvl4pPr>
      <a:lvl5pPr marL="1828718" algn="l" defTabSz="914359" rtl="0" eaLnBrk="1" latinLnBrk="0" hangingPunct="1">
        <a:defRPr sz="1799" kern="1200">
          <a:solidFill>
            <a:schemeClr val="tx1"/>
          </a:solidFill>
          <a:latin typeface="+mn-lt"/>
          <a:ea typeface="+mn-ea"/>
          <a:cs typeface="+mn-cs"/>
        </a:defRPr>
      </a:lvl5pPr>
      <a:lvl6pPr marL="2285897" algn="l" defTabSz="914359" rtl="0" eaLnBrk="1" latinLnBrk="0" hangingPunct="1">
        <a:defRPr sz="1799" kern="1200">
          <a:solidFill>
            <a:schemeClr val="tx1"/>
          </a:solidFill>
          <a:latin typeface="+mn-lt"/>
          <a:ea typeface="+mn-ea"/>
          <a:cs typeface="+mn-cs"/>
        </a:defRPr>
      </a:lvl6pPr>
      <a:lvl7pPr marL="2743077" algn="l" defTabSz="914359" rtl="0" eaLnBrk="1" latinLnBrk="0" hangingPunct="1">
        <a:defRPr sz="1799" kern="1200">
          <a:solidFill>
            <a:schemeClr val="tx1"/>
          </a:solidFill>
          <a:latin typeface="+mn-lt"/>
          <a:ea typeface="+mn-ea"/>
          <a:cs typeface="+mn-cs"/>
        </a:defRPr>
      </a:lvl7pPr>
      <a:lvl8pPr marL="3200255" algn="l" defTabSz="914359" rtl="0" eaLnBrk="1" latinLnBrk="0" hangingPunct="1">
        <a:defRPr sz="1799" kern="1200">
          <a:solidFill>
            <a:schemeClr val="tx1"/>
          </a:solidFill>
          <a:latin typeface="+mn-lt"/>
          <a:ea typeface="+mn-ea"/>
          <a:cs typeface="+mn-cs"/>
        </a:defRPr>
      </a:lvl8pPr>
      <a:lvl9pPr marL="3657434" algn="l" defTabSz="914359" rtl="0" eaLnBrk="1" latinLnBrk="0" hangingPunct="1">
        <a:defRPr sz="1799"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29A0A0-0DE3-68DF-258A-768056772C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SI" dirty="0"/>
          </a:p>
        </p:txBody>
      </p:sp>
      <p:sp>
        <p:nvSpPr>
          <p:cNvPr id="3" name="Text Placeholder 2">
            <a:extLst>
              <a:ext uri="{FF2B5EF4-FFF2-40B4-BE49-F238E27FC236}">
                <a16:creationId xmlns:a16="http://schemas.microsoft.com/office/drawing/2014/main" id="{17E25B27-2CDC-1B80-2AA9-A564BCC95F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SI" dirty="0"/>
          </a:p>
        </p:txBody>
      </p:sp>
      <p:sp>
        <p:nvSpPr>
          <p:cNvPr id="4" name="Date Placeholder 3">
            <a:extLst>
              <a:ext uri="{FF2B5EF4-FFF2-40B4-BE49-F238E27FC236}">
                <a16:creationId xmlns:a16="http://schemas.microsoft.com/office/drawing/2014/main" id="{56FD6B0D-DB82-6357-6903-A72EEC78E7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lumMod val="50000"/>
                  </a:schemeClr>
                </a:solidFill>
              </a:defRPr>
            </a:lvl1pPr>
          </a:lstStyle>
          <a:p>
            <a:fld id="{F6B9C44D-7B1F-5A4C-88A7-E7FC73F61075}" type="datetimeFigureOut">
              <a:rPr lang="en-SI" smtClean="0"/>
              <a:pPr/>
              <a:t>04/22/2026</a:t>
            </a:fld>
            <a:endParaRPr lang="en-SI" dirty="0"/>
          </a:p>
        </p:txBody>
      </p:sp>
      <p:sp>
        <p:nvSpPr>
          <p:cNvPr id="5" name="Footer Placeholder 4">
            <a:extLst>
              <a:ext uri="{FF2B5EF4-FFF2-40B4-BE49-F238E27FC236}">
                <a16:creationId xmlns:a16="http://schemas.microsoft.com/office/drawing/2014/main" id="{DB75F5E1-CF63-12C6-6141-7F7770E0CE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lumMod val="50000"/>
                  </a:schemeClr>
                </a:solidFill>
              </a:defRPr>
            </a:lvl1pPr>
          </a:lstStyle>
          <a:p>
            <a:endParaRPr lang="en-SI" dirty="0"/>
          </a:p>
        </p:txBody>
      </p:sp>
      <p:sp>
        <p:nvSpPr>
          <p:cNvPr id="6" name="Slide Number Placeholder 5">
            <a:extLst>
              <a:ext uri="{FF2B5EF4-FFF2-40B4-BE49-F238E27FC236}">
                <a16:creationId xmlns:a16="http://schemas.microsoft.com/office/drawing/2014/main" id="{0F25F4E3-AE31-3FED-5B9C-53FA7A9349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lumMod val="50000"/>
                  </a:schemeClr>
                </a:solidFill>
              </a:defRPr>
            </a:lvl1pPr>
          </a:lstStyle>
          <a:p>
            <a:fld id="{0CD05235-E742-F442-9563-060F9CBEAF7E}" type="slidenum">
              <a:rPr lang="en-SI" smtClean="0"/>
              <a:pPr/>
              <a:t>‹#›</a:t>
            </a:fld>
            <a:endParaRPr lang="en-SI" dirty="0"/>
          </a:p>
        </p:txBody>
      </p:sp>
    </p:spTree>
    <p:extLst>
      <p:ext uri="{BB962C8B-B14F-4D97-AF65-F5344CB8AC3E}">
        <p14:creationId xmlns:p14="http://schemas.microsoft.com/office/powerpoint/2010/main" val="3900217554"/>
      </p:ext>
    </p:extLst>
  </p:cSld>
  <p:clrMap bg1="lt1" tx1="dk1" bg2="lt2" tx2="dk2" accent1="accent1" accent2="accent2" accent3="accent3" accent4="accent4" accent5="accent5" accent6="accent6" hlink="hlink" folHlink="folHlink"/>
  <p:sldLayoutIdLst>
    <p:sldLayoutId id="2147484216" r:id="rId1"/>
    <p:sldLayoutId id="2147484217" r:id="rId2"/>
    <p:sldLayoutId id="2147484218" r:id="rId3"/>
    <p:sldLayoutId id="2147484219" r:id="rId4"/>
    <p:sldLayoutId id="2147484220" r:id="rId5"/>
    <p:sldLayoutId id="2147484221" r:id="rId6"/>
    <p:sldLayoutId id="2147484222" r:id="rId7"/>
    <p:sldLayoutId id="2147484223" r:id="rId8"/>
    <p:sldLayoutId id="2147484224" r:id="rId9"/>
  </p:sldLayoutIdLst>
  <p:txStyles>
    <p:titleStyle>
      <a:lvl1pPr algn="l" defTabSz="914400" rtl="0" eaLnBrk="1" latinLnBrk="0" hangingPunct="1">
        <a:lnSpc>
          <a:spcPct val="90000"/>
        </a:lnSpc>
        <a:spcBef>
          <a:spcPct val="0"/>
        </a:spcBef>
        <a:buNone/>
        <a:defRPr lang="en-SI" sz="3600" b="1" kern="1200" dirty="0">
          <a:solidFill>
            <a:srgbClr val="34849B"/>
          </a:solidFill>
          <a:latin typeface="+mn-lt"/>
          <a:ea typeface="+mj-ea"/>
          <a:cs typeface="+mj-cs"/>
        </a:defRPr>
      </a:lvl1pPr>
    </p:titleStyle>
    <p:bodyStyle>
      <a:lvl1pPr marL="228600" indent="-228600" algn="l" defTabSz="914400" rtl="0" eaLnBrk="1" latinLnBrk="0" hangingPunct="1">
        <a:lnSpc>
          <a:spcPct val="90000"/>
        </a:lnSpc>
        <a:spcBef>
          <a:spcPts val="1000"/>
        </a:spcBef>
        <a:buClr>
          <a:srgbClr val="529DBA"/>
        </a:buClr>
        <a:buFont typeface="Arial" panose="020B0604020202020204" pitchFamily="34" charset="0"/>
        <a:buChar char="•"/>
        <a:defRPr sz="24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Clr>
          <a:srgbClr val="529DBA"/>
        </a:buClr>
        <a:buFont typeface="Arial" panose="020B0604020202020204" pitchFamily="34" charset="0"/>
        <a:buChar char="•"/>
        <a:defRPr sz="22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Clr>
          <a:srgbClr val="529DBA"/>
        </a:buClr>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Clr>
          <a:srgbClr val="529DBA"/>
        </a:buClr>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Clr>
          <a:srgbClr val="529DBA"/>
        </a:buClr>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CFA9548-4F70-4D57-A428-840BF34ECAE4}"/>
              </a:ext>
            </a:extLst>
          </p:cNvPr>
          <p:cNvSpPr>
            <a:spLocks noGrp="1"/>
          </p:cNvSpPr>
          <p:nvPr>
            <p:ph type="title"/>
          </p:nvPr>
        </p:nvSpPr>
        <p:spPr>
          <a:xfrm>
            <a:off x="838202" y="365129"/>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1D273834-2656-4E1E-A8FF-062ABEB44935}"/>
              </a:ext>
            </a:extLst>
          </p:cNvPr>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oliennummernplatzhalter 5">
            <a:extLst>
              <a:ext uri="{FF2B5EF4-FFF2-40B4-BE49-F238E27FC236}">
                <a16:creationId xmlns:a16="http://schemas.microsoft.com/office/drawing/2014/main" id="{8BC76F47-3E03-4010-8AA2-4EC595EF22B5}"/>
              </a:ext>
            </a:extLst>
          </p:cNvPr>
          <p:cNvSpPr>
            <a:spLocks noGrp="1"/>
          </p:cNvSpPr>
          <p:nvPr>
            <p:ph type="sldNum" sz="quarter" idx="4"/>
          </p:nvPr>
        </p:nvSpPr>
        <p:spPr>
          <a:xfrm>
            <a:off x="10804800" y="6316461"/>
            <a:ext cx="779352" cy="365125"/>
          </a:xfrm>
          <a:prstGeom prst="rect">
            <a:avLst/>
          </a:prstGeom>
        </p:spPr>
        <p:txBody>
          <a:bodyPr vert="horz" lIns="0" tIns="0" rIns="0" bIns="0" rtlCol="0" anchor="ctr"/>
          <a:lstStyle>
            <a:lvl1pPr algn="r">
              <a:defRPr sz="1867">
                <a:solidFill>
                  <a:schemeClr val="accent1"/>
                </a:solidFill>
              </a:defRPr>
            </a:lvl1pPr>
          </a:lstStyle>
          <a:p>
            <a:fld id="{79010F47-8DA2-4C41-BCA8-3C002502DF7A}" type="slidenum">
              <a:rPr lang="de-CH" smtClean="0"/>
              <a:pPr/>
              <a:t>‹#›</a:t>
            </a:fld>
            <a:endParaRPr lang="de-CH"/>
          </a:p>
        </p:txBody>
      </p:sp>
    </p:spTree>
    <p:extLst>
      <p:ext uri="{BB962C8B-B14F-4D97-AF65-F5344CB8AC3E}">
        <p14:creationId xmlns:p14="http://schemas.microsoft.com/office/powerpoint/2010/main" val="1118896337"/>
      </p:ext>
    </p:extLst>
  </p:cSld>
  <p:clrMap bg1="dk1" tx1="lt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hf hdr="0" ftr="0"/>
  <p:txStyles>
    <p:titleStyle>
      <a:lvl1pPr algn="l" defTabSz="914359" rtl="0" eaLnBrk="1" latinLnBrk="0" hangingPunct="1">
        <a:lnSpc>
          <a:spcPct val="90000"/>
        </a:lnSpc>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590" indent="-228590" algn="l" defTabSz="91435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9" indent="-228590" algn="l" defTabSz="91435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9" indent="-228590" algn="l" defTabSz="91435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8"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730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448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166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884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6024"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de-DE"/>
      </a:defPPr>
      <a:lvl1pPr marL="0" algn="l" defTabSz="914359" rtl="0" eaLnBrk="1" latinLnBrk="0" hangingPunct="1">
        <a:defRPr sz="1799" kern="1200">
          <a:solidFill>
            <a:schemeClr val="tx1"/>
          </a:solidFill>
          <a:latin typeface="+mn-lt"/>
          <a:ea typeface="+mn-ea"/>
          <a:cs typeface="+mn-cs"/>
        </a:defRPr>
      </a:lvl1pPr>
      <a:lvl2pPr marL="457179" algn="l" defTabSz="914359" rtl="0" eaLnBrk="1" latinLnBrk="0" hangingPunct="1">
        <a:defRPr sz="1799" kern="1200">
          <a:solidFill>
            <a:schemeClr val="tx1"/>
          </a:solidFill>
          <a:latin typeface="+mn-lt"/>
          <a:ea typeface="+mn-ea"/>
          <a:cs typeface="+mn-cs"/>
        </a:defRPr>
      </a:lvl2pPr>
      <a:lvl3pPr marL="914359" algn="l" defTabSz="914359" rtl="0" eaLnBrk="1" latinLnBrk="0" hangingPunct="1">
        <a:defRPr sz="1799" kern="1200">
          <a:solidFill>
            <a:schemeClr val="tx1"/>
          </a:solidFill>
          <a:latin typeface="+mn-lt"/>
          <a:ea typeface="+mn-ea"/>
          <a:cs typeface="+mn-cs"/>
        </a:defRPr>
      </a:lvl3pPr>
      <a:lvl4pPr marL="1371538" algn="l" defTabSz="914359" rtl="0" eaLnBrk="1" latinLnBrk="0" hangingPunct="1">
        <a:defRPr sz="1799" kern="1200">
          <a:solidFill>
            <a:schemeClr val="tx1"/>
          </a:solidFill>
          <a:latin typeface="+mn-lt"/>
          <a:ea typeface="+mn-ea"/>
          <a:cs typeface="+mn-cs"/>
        </a:defRPr>
      </a:lvl4pPr>
      <a:lvl5pPr marL="1828718" algn="l" defTabSz="914359" rtl="0" eaLnBrk="1" latinLnBrk="0" hangingPunct="1">
        <a:defRPr sz="1799" kern="1200">
          <a:solidFill>
            <a:schemeClr val="tx1"/>
          </a:solidFill>
          <a:latin typeface="+mn-lt"/>
          <a:ea typeface="+mn-ea"/>
          <a:cs typeface="+mn-cs"/>
        </a:defRPr>
      </a:lvl5pPr>
      <a:lvl6pPr marL="2285897" algn="l" defTabSz="914359" rtl="0" eaLnBrk="1" latinLnBrk="0" hangingPunct="1">
        <a:defRPr sz="1799" kern="1200">
          <a:solidFill>
            <a:schemeClr val="tx1"/>
          </a:solidFill>
          <a:latin typeface="+mn-lt"/>
          <a:ea typeface="+mn-ea"/>
          <a:cs typeface="+mn-cs"/>
        </a:defRPr>
      </a:lvl6pPr>
      <a:lvl7pPr marL="2743077" algn="l" defTabSz="914359" rtl="0" eaLnBrk="1" latinLnBrk="0" hangingPunct="1">
        <a:defRPr sz="1799" kern="1200">
          <a:solidFill>
            <a:schemeClr val="tx1"/>
          </a:solidFill>
          <a:latin typeface="+mn-lt"/>
          <a:ea typeface="+mn-ea"/>
          <a:cs typeface="+mn-cs"/>
        </a:defRPr>
      </a:lvl7pPr>
      <a:lvl8pPr marL="3200255" algn="l" defTabSz="914359" rtl="0" eaLnBrk="1" latinLnBrk="0" hangingPunct="1">
        <a:defRPr sz="1799" kern="1200">
          <a:solidFill>
            <a:schemeClr val="tx1"/>
          </a:solidFill>
          <a:latin typeface="+mn-lt"/>
          <a:ea typeface="+mn-ea"/>
          <a:cs typeface="+mn-cs"/>
        </a:defRPr>
      </a:lvl8pPr>
      <a:lvl9pPr marL="3657434" algn="l" defTabSz="914359" rtl="0" eaLnBrk="1" latinLnBrk="0" hangingPunct="1">
        <a:defRPr sz="17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CFA9548-4F70-4D57-A428-840BF34ECAE4}"/>
              </a:ext>
            </a:extLst>
          </p:cNvPr>
          <p:cNvSpPr>
            <a:spLocks noGrp="1"/>
          </p:cNvSpPr>
          <p:nvPr>
            <p:ph type="title"/>
          </p:nvPr>
        </p:nvSpPr>
        <p:spPr>
          <a:xfrm>
            <a:off x="838202" y="365129"/>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1D273834-2656-4E1E-A8FF-062ABEB44935}"/>
              </a:ext>
            </a:extLst>
          </p:cNvPr>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oliennummernplatzhalter 5">
            <a:extLst>
              <a:ext uri="{FF2B5EF4-FFF2-40B4-BE49-F238E27FC236}">
                <a16:creationId xmlns:a16="http://schemas.microsoft.com/office/drawing/2014/main" id="{8BC76F47-3E03-4010-8AA2-4EC595EF22B5}"/>
              </a:ext>
            </a:extLst>
          </p:cNvPr>
          <p:cNvSpPr>
            <a:spLocks noGrp="1"/>
          </p:cNvSpPr>
          <p:nvPr>
            <p:ph type="sldNum" sz="quarter" idx="4"/>
          </p:nvPr>
        </p:nvSpPr>
        <p:spPr>
          <a:xfrm>
            <a:off x="10804800" y="6316461"/>
            <a:ext cx="779352" cy="365125"/>
          </a:xfrm>
          <a:prstGeom prst="rect">
            <a:avLst/>
          </a:prstGeom>
        </p:spPr>
        <p:txBody>
          <a:bodyPr vert="horz" lIns="0" tIns="0" rIns="0" bIns="0" rtlCol="0" anchor="ctr"/>
          <a:lstStyle>
            <a:lvl1pPr algn="r">
              <a:defRPr sz="1867">
                <a:solidFill>
                  <a:schemeClr val="accent1"/>
                </a:solidFill>
              </a:defRPr>
            </a:lvl1pPr>
          </a:lstStyle>
          <a:p>
            <a:fld id="{79010F47-8DA2-4C41-BCA8-3C002502DF7A}" type="slidenum">
              <a:rPr lang="de-CH" smtClean="0"/>
              <a:pPr/>
              <a:t>‹#›</a:t>
            </a:fld>
            <a:endParaRPr lang="de-CH"/>
          </a:p>
        </p:txBody>
      </p:sp>
    </p:spTree>
    <p:extLst>
      <p:ext uri="{BB962C8B-B14F-4D97-AF65-F5344CB8AC3E}">
        <p14:creationId xmlns:p14="http://schemas.microsoft.com/office/powerpoint/2010/main" val="1798522859"/>
      </p:ext>
    </p:extLst>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Lst>
  <p:hf hdr="0" ftr="0"/>
  <p:txStyles>
    <p:titleStyle>
      <a:lvl1pPr algn="l" defTabSz="914359" rtl="0" eaLnBrk="1" latinLnBrk="0" hangingPunct="1">
        <a:lnSpc>
          <a:spcPct val="90000"/>
        </a:lnSpc>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590" indent="-228590" algn="l" defTabSz="91435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9" indent="-228590" algn="l" defTabSz="91435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9" indent="-228590" algn="l" defTabSz="91435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8"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730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4487"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166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8845"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6024" indent="-228590" algn="l" defTabSz="914359"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de-DE"/>
      </a:defPPr>
      <a:lvl1pPr marL="0" algn="l" defTabSz="914359" rtl="0" eaLnBrk="1" latinLnBrk="0" hangingPunct="1">
        <a:defRPr sz="1799" kern="1200">
          <a:solidFill>
            <a:schemeClr val="tx1"/>
          </a:solidFill>
          <a:latin typeface="+mn-lt"/>
          <a:ea typeface="+mn-ea"/>
          <a:cs typeface="+mn-cs"/>
        </a:defRPr>
      </a:lvl1pPr>
      <a:lvl2pPr marL="457179" algn="l" defTabSz="914359" rtl="0" eaLnBrk="1" latinLnBrk="0" hangingPunct="1">
        <a:defRPr sz="1799" kern="1200">
          <a:solidFill>
            <a:schemeClr val="tx1"/>
          </a:solidFill>
          <a:latin typeface="+mn-lt"/>
          <a:ea typeface="+mn-ea"/>
          <a:cs typeface="+mn-cs"/>
        </a:defRPr>
      </a:lvl2pPr>
      <a:lvl3pPr marL="914359" algn="l" defTabSz="914359" rtl="0" eaLnBrk="1" latinLnBrk="0" hangingPunct="1">
        <a:defRPr sz="1799" kern="1200">
          <a:solidFill>
            <a:schemeClr val="tx1"/>
          </a:solidFill>
          <a:latin typeface="+mn-lt"/>
          <a:ea typeface="+mn-ea"/>
          <a:cs typeface="+mn-cs"/>
        </a:defRPr>
      </a:lvl3pPr>
      <a:lvl4pPr marL="1371538" algn="l" defTabSz="914359" rtl="0" eaLnBrk="1" latinLnBrk="0" hangingPunct="1">
        <a:defRPr sz="1799" kern="1200">
          <a:solidFill>
            <a:schemeClr val="tx1"/>
          </a:solidFill>
          <a:latin typeface="+mn-lt"/>
          <a:ea typeface="+mn-ea"/>
          <a:cs typeface="+mn-cs"/>
        </a:defRPr>
      </a:lvl4pPr>
      <a:lvl5pPr marL="1828718" algn="l" defTabSz="914359" rtl="0" eaLnBrk="1" latinLnBrk="0" hangingPunct="1">
        <a:defRPr sz="1799" kern="1200">
          <a:solidFill>
            <a:schemeClr val="tx1"/>
          </a:solidFill>
          <a:latin typeface="+mn-lt"/>
          <a:ea typeface="+mn-ea"/>
          <a:cs typeface="+mn-cs"/>
        </a:defRPr>
      </a:lvl5pPr>
      <a:lvl6pPr marL="2285897" algn="l" defTabSz="914359" rtl="0" eaLnBrk="1" latinLnBrk="0" hangingPunct="1">
        <a:defRPr sz="1799" kern="1200">
          <a:solidFill>
            <a:schemeClr val="tx1"/>
          </a:solidFill>
          <a:latin typeface="+mn-lt"/>
          <a:ea typeface="+mn-ea"/>
          <a:cs typeface="+mn-cs"/>
        </a:defRPr>
      </a:lvl6pPr>
      <a:lvl7pPr marL="2743077" algn="l" defTabSz="914359" rtl="0" eaLnBrk="1" latinLnBrk="0" hangingPunct="1">
        <a:defRPr sz="1799" kern="1200">
          <a:solidFill>
            <a:schemeClr val="tx1"/>
          </a:solidFill>
          <a:latin typeface="+mn-lt"/>
          <a:ea typeface="+mn-ea"/>
          <a:cs typeface="+mn-cs"/>
        </a:defRPr>
      </a:lvl7pPr>
      <a:lvl8pPr marL="3200255" algn="l" defTabSz="914359" rtl="0" eaLnBrk="1" latinLnBrk="0" hangingPunct="1">
        <a:defRPr sz="1799" kern="1200">
          <a:solidFill>
            <a:schemeClr val="tx1"/>
          </a:solidFill>
          <a:latin typeface="+mn-lt"/>
          <a:ea typeface="+mn-ea"/>
          <a:cs typeface="+mn-cs"/>
        </a:defRPr>
      </a:lvl8pPr>
      <a:lvl9pPr marL="3657434" algn="l" defTabSz="914359" rtl="0" eaLnBrk="1" latinLnBrk="0" hangingPunct="1">
        <a:defRPr sz="17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a:t>Uredite slog naslova matrice</a:t>
            </a:r>
            <a:endParaRPr lang="en-GB"/>
          </a:p>
        </p:txBody>
      </p:sp>
      <p:sp>
        <p:nvSpPr>
          <p:cNvPr id="3" name="Označba mesta besedil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GB"/>
          </a:p>
        </p:txBody>
      </p:sp>
      <p:sp>
        <p:nvSpPr>
          <p:cNvPr id="4" name="Označba mesta datum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640403-E8CF-468B-80DD-F7C060A8C0C2}"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no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solidFill>
                  <a:prstClr val="black">
                    <a:tint val="75000"/>
                  </a:prstClr>
                </a:solidFill>
              </a:rPr>
              <a:t>Sorcan, MSCA NCP; IJS, 17 April 2023</a:t>
            </a:r>
            <a:endParaRPr lang="en-GB">
              <a:solidFill>
                <a:prstClr val="black">
                  <a:tint val="75000"/>
                </a:prstClr>
              </a:solidFill>
            </a:endParaRPr>
          </a:p>
        </p:txBody>
      </p:sp>
      <p:sp>
        <p:nvSpPr>
          <p:cNvPr id="6" name="Označba mesta številke diapoz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593816-F94B-4EBF-B88F-E76F8CAA83D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8221926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BC708F-1E8D-976C-547F-8E194FAE23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29E08E6-EC50-9F60-DA3B-82F0E67E67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19A5F6-C548-39D4-26E4-0361D1E58D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267878-8B35-43B6-AA00-6D96B9F8FC40}" type="datetime1">
              <a:rPr lang="sl-SI" smtClean="0"/>
              <a:t>22. 04. 2026</a:t>
            </a:fld>
            <a:endParaRPr lang="en-US"/>
          </a:p>
        </p:txBody>
      </p:sp>
      <p:sp>
        <p:nvSpPr>
          <p:cNvPr id="5" name="Footer Placeholder 4">
            <a:extLst>
              <a:ext uri="{FF2B5EF4-FFF2-40B4-BE49-F238E27FC236}">
                <a16:creationId xmlns:a16="http://schemas.microsoft.com/office/drawing/2014/main" id="{EEE0FE61-9333-192B-0906-2AD22BDB75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Sorcan, MSCA NCP; IJS, 17 April 2023</a:t>
            </a:r>
          </a:p>
        </p:txBody>
      </p:sp>
      <p:sp>
        <p:nvSpPr>
          <p:cNvPr id="6" name="Slide Number Placeholder 5">
            <a:extLst>
              <a:ext uri="{FF2B5EF4-FFF2-40B4-BE49-F238E27FC236}">
                <a16:creationId xmlns:a16="http://schemas.microsoft.com/office/drawing/2014/main" id="{AF3448E9-AF8B-E3AF-0B80-BF0182D4C1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65EEAF-6441-4306-9FF8-23D94110DAC4}" type="slidenum">
              <a:rPr lang="en-US" smtClean="0"/>
              <a:t>‹#›</a:t>
            </a:fld>
            <a:endParaRPr lang="en-US"/>
          </a:p>
        </p:txBody>
      </p:sp>
    </p:spTree>
    <p:extLst>
      <p:ext uri="{BB962C8B-B14F-4D97-AF65-F5344CB8AC3E}">
        <p14:creationId xmlns:p14="http://schemas.microsoft.com/office/powerpoint/2010/main" val="3166904905"/>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sl-SI"/>
              <a:t>Uredite slog naslova matrice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45B21FC-F88D-4400-A614-DB236814A454}"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all" spc="0" normalizeH="0" baseline="0" noProof="0">
                <a:ln>
                  <a:noFill/>
                </a:ln>
                <a:solidFill>
                  <a:srgbClr val="4590B8"/>
                </a:solidFill>
                <a:effectLst/>
                <a:uLnTx/>
                <a:uFillTx/>
                <a:latin typeface="Gill Sans MT" panose="020B0502020104020203"/>
                <a:ea typeface="+mn-ea"/>
                <a:cs typeface="+mn-cs"/>
              </a:rPr>
              <a:t>Sorcan, MSCA NCP; IJS, 17 April 2023</a:t>
            </a:r>
            <a:endParaRPr kumimoji="0" lang="en-US" sz="900" b="0" i="0" u="none" strike="noStrike" kern="1200" cap="all" spc="0" normalizeH="0" baseline="0" noProof="0" dirty="0">
              <a:ln>
                <a:noFill/>
              </a:ln>
              <a:solidFill>
                <a:srgbClr val="4590B8"/>
              </a:solidFill>
              <a:effectLst/>
              <a:uLnTx/>
              <a:uFillTx/>
              <a:latin typeface="Gill Sans MT" panose="020B0502020104020203"/>
              <a:ea typeface="+mn-ea"/>
              <a:cs typeface="+mn-cs"/>
            </a:endParaRPr>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a:p>
        </p:txBody>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a:p>
        </p:txBody>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a:p>
        </p:txBody>
      </p:sp>
      <p:pic>
        <p:nvPicPr>
          <p:cNvPr id="7" name="Slika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81192" y="705124"/>
            <a:ext cx="2021320" cy="793073"/>
          </a:xfrm>
          <a:prstGeom prst="rect">
            <a:avLst/>
          </a:prstGeom>
        </p:spPr>
      </p:pic>
    </p:spTree>
    <p:extLst>
      <p:ext uri="{BB962C8B-B14F-4D97-AF65-F5344CB8AC3E}">
        <p14:creationId xmlns:p14="http://schemas.microsoft.com/office/powerpoint/2010/main" val="4001653049"/>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hf hdr="0" ftr="0"/>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a:extLst>
              <a:ext uri="{FF2B5EF4-FFF2-40B4-BE49-F238E27FC236}">
                <a16:creationId xmlns:a16="http://schemas.microsoft.com/office/drawing/2014/main" id="{30549B7D-4FE1-408C-96C0-2C8807957F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D87E2466-751F-4CC5-B0D7-C4618AFDCF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9698A2B1-6E1C-4131-BC51-AEF35C3EC8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024E9F-557D-46A6-A193-E64993C79435}" type="datetime1">
              <a:rPr lang="sl-SI" smtClean="0"/>
              <a:t>22. 04. 2026</a:t>
            </a:fld>
            <a:endParaRPr lang="sl-SI"/>
          </a:p>
        </p:txBody>
      </p:sp>
      <p:sp>
        <p:nvSpPr>
          <p:cNvPr id="5" name="Označba mesta noge 4">
            <a:extLst>
              <a:ext uri="{FF2B5EF4-FFF2-40B4-BE49-F238E27FC236}">
                <a16:creationId xmlns:a16="http://schemas.microsoft.com/office/drawing/2014/main" id="{7733B034-1D2D-4989-B56A-4A2DF34E69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Sorcan, MSCA NCP; IJS, 17 April 2023</a:t>
            </a:r>
            <a:endParaRPr lang="sl-SI"/>
          </a:p>
        </p:txBody>
      </p:sp>
      <p:sp>
        <p:nvSpPr>
          <p:cNvPr id="6" name="Označba mesta številke diapozitiva 5">
            <a:extLst>
              <a:ext uri="{FF2B5EF4-FFF2-40B4-BE49-F238E27FC236}">
                <a16:creationId xmlns:a16="http://schemas.microsoft.com/office/drawing/2014/main" id="{8053857A-95BC-4F1B-8F05-923F68678F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7A4615-B527-482E-A70A-5B529D7F9C9C}" type="slidenum">
              <a:rPr lang="sl-SI" smtClean="0"/>
              <a:t>‹#›</a:t>
            </a:fld>
            <a:endParaRPr lang="sl-SI"/>
          </a:p>
        </p:txBody>
      </p:sp>
    </p:spTree>
    <p:extLst>
      <p:ext uri="{BB962C8B-B14F-4D97-AF65-F5344CB8AC3E}">
        <p14:creationId xmlns:p14="http://schemas.microsoft.com/office/powerpoint/2010/main" val="860521539"/>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spTree>
    <p:extLst>
      <p:ext uri="{BB962C8B-B14F-4D97-AF65-F5344CB8AC3E}">
        <p14:creationId xmlns:p14="http://schemas.microsoft.com/office/powerpoint/2010/main" val="256801829"/>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 id="2147483898" r:id="rId13"/>
    <p:sldLayoutId id="2147483899" r:id="rId14"/>
    <p:sldLayoutId id="2147483900" r:id="rId15"/>
    <p:sldLayoutId id="2147483901" r:id="rId16"/>
    <p:sldLayoutId id="2147483902" r:id="rId17"/>
    <p:sldLayoutId id="2147483903" r:id="rId18"/>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hf hdr="0" ftr="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0FE374-A678-A684-FA4B-26330CF65FB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2" name="Title Placeholder 1">
            <a:extLst>
              <a:ext uri="{FF2B5EF4-FFF2-40B4-BE49-F238E27FC236}">
                <a16:creationId xmlns:a16="http://schemas.microsoft.com/office/drawing/2014/main" id="{2D4A1E0C-386D-FF7A-6872-1942CD433577}"/>
              </a:ext>
            </a:extLst>
          </p:cNvPr>
          <p:cNvSpPr>
            <a:spLocks noGrp="1" noRot="1" noMove="1" noResize="1" noEditPoints="1" noAdjustHandles="1" noChangeArrowheads="1" noChangeShapeType="1"/>
          </p:cNvSpPr>
          <p:nvPr>
            <p:ph type="title"/>
          </p:nvPr>
        </p:nvSpPr>
        <p:spPr>
          <a:xfrm>
            <a:off x="838200" y="365126"/>
            <a:ext cx="10515600" cy="816904"/>
          </a:xfrm>
          <a:prstGeom prst="rect">
            <a:avLst/>
          </a:prstGeom>
        </p:spPr>
        <p:txBody>
          <a:bodyPr vert="horz" lIns="91440" tIns="45720" rIns="91440" bIns="45720" rtlCol="0" anchor="ctr">
            <a:no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30EE66B9-5E84-94E6-4EDD-A9E25FB078A4}"/>
              </a:ext>
            </a:extLst>
          </p:cNvPr>
          <p:cNvSpPr>
            <a:spLocks noGrp="1"/>
          </p:cNvSpPr>
          <p:nvPr>
            <p:ph type="body" idx="1"/>
          </p:nvPr>
        </p:nvSpPr>
        <p:spPr>
          <a:xfrm>
            <a:off x="838200" y="1825625"/>
            <a:ext cx="10515600" cy="3942619"/>
          </a:xfrm>
          <a:prstGeom prst="rect">
            <a:avLst/>
          </a:prstGeom>
        </p:spPr>
        <p:txBody>
          <a:bodyPr vert="horz" lIns="144000" tIns="144000" rIns="144000" bIns="144000" rtlCol="0">
            <a:noAutofit/>
          </a:bodyPr>
          <a:lstStyle/>
          <a:p>
            <a:pPr lvl="0"/>
            <a:r>
              <a:rPr lang="en-US" dirty="0"/>
              <a:t>Click to edit Master text styles</a:t>
            </a:r>
          </a:p>
          <a:p>
            <a:pPr lvl="1"/>
            <a:endParaRPr lang="en-US" dirty="0"/>
          </a:p>
          <a:p>
            <a:pPr lvl="1"/>
            <a:endParaRPr lang="en-US" dirty="0"/>
          </a:p>
          <a:p>
            <a:pPr lvl="1"/>
            <a:endParaRPr lang="en-US" dirty="0"/>
          </a:p>
          <a:p>
            <a:pPr lvl="0"/>
            <a:endParaRPr lang="en-US" dirty="0"/>
          </a:p>
          <a:p>
            <a:pPr lvl="1"/>
            <a:endParaRPr lang="en-US" dirty="0"/>
          </a:p>
        </p:txBody>
      </p:sp>
      <p:pic>
        <p:nvPicPr>
          <p:cNvPr id="7" name="Picture 6">
            <a:extLst>
              <a:ext uri="{FF2B5EF4-FFF2-40B4-BE49-F238E27FC236}">
                <a16:creationId xmlns:a16="http://schemas.microsoft.com/office/drawing/2014/main" id="{9F653097-A9FD-84E7-4EFA-47C8DA485037}"/>
              </a:ext>
              <a:ext uri="{C183D7F6-B498-43B3-948B-1728B52AA6E4}">
                <adec:decorative xmlns:adec="http://schemas.microsoft.com/office/drawing/2017/decorative" val="1"/>
              </a:ext>
            </a:extLst>
          </p:cNvPr>
          <p:cNvPicPr>
            <a:picLocks noChangeAspect="1"/>
          </p:cNvPicPr>
          <p:nvPr/>
        </p:nvPicPr>
        <p:blipFill>
          <a:blip r:embed="rId4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Picture 4" descr="A close-up of a line&#10;&#10;Description automatically generated" hidden="1">
            <a:extLst>
              <a:ext uri="{FF2B5EF4-FFF2-40B4-BE49-F238E27FC236}">
                <a16:creationId xmlns:a16="http://schemas.microsoft.com/office/drawing/2014/main" id="{CE57FDCE-6642-0FA5-3739-FA81457769C2}"/>
              </a:ext>
            </a:extLst>
          </p:cNvPr>
          <p:cNvPicPr>
            <a:picLocks noGrp="1" noRot="1" noChangeAspect="1" noMove="1" noResize="1" noEditPoints="1" noAdjustHandles="1" noChangeArrowheads="1" noChangeShapeType="1" noCrop="1"/>
          </p:cNvPicPr>
          <p:nvPr/>
        </p:nvPicPr>
        <p:blipFill>
          <a:blip r:embed="rId43"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7D640C55-B1A0-5DE0-B0E4-F05DE5506E17}"/>
              </a:ext>
              <a:ext uri="{C183D7F6-B498-43B3-948B-1728B52AA6E4}">
                <adec:decorative xmlns:adec="http://schemas.microsoft.com/office/drawing/2017/decorative" val="1"/>
              </a:ext>
            </a:extLst>
          </p:cNvPr>
          <p:cNvPicPr>
            <a:picLocks noChangeAspect="1"/>
          </p:cNvPicPr>
          <p:nvPr userDrawn="1"/>
        </p:nvPicPr>
        <p:blipFill>
          <a:blip r:embed="rId4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8" name="Picture 7" descr="A close-up of a line&#10;&#10;Description automatically generated" hidden="1">
            <a:extLst>
              <a:ext uri="{FF2B5EF4-FFF2-40B4-BE49-F238E27FC236}">
                <a16:creationId xmlns:a16="http://schemas.microsoft.com/office/drawing/2014/main" id="{A12B438D-C839-BF7B-253A-401802D9F2AC}"/>
              </a:ext>
            </a:extLst>
          </p:cNvPr>
          <p:cNvPicPr/>
          <p:nvPr userDrawn="1"/>
        </p:nvPicPr>
        <p:blipFill>
          <a:blip r:embed="rId43"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2756ABFE-DCB4-5FCC-525D-A462F5BB02E5}"/>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r>
              <a:rPr lang="en-IE"/>
              <a:t>Sorcan, MSCA NCP; IJS, 17 April 2023</a:t>
            </a:r>
            <a:endParaRPr lang="en-IE" dirty="0"/>
          </a:p>
        </p:txBody>
      </p:sp>
    </p:spTree>
    <p:extLst>
      <p:ext uri="{BB962C8B-B14F-4D97-AF65-F5344CB8AC3E}">
        <p14:creationId xmlns:p14="http://schemas.microsoft.com/office/powerpoint/2010/main" val="1612460708"/>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 id="2147484034" r:id="rId6"/>
    <p:sldLayoutId id="2147484035" r:id="rId7"/>
    <p:sldLayoutId id="2147484036" r:id="rId8"/>
    <p:sldLayoutId id="2147484037" r:id="rId9"/>
    <p:sldLayoutId id="2147484038" r:id="rId10"/>
    <p:sldLayoutId id="2147484039" r:id="rId11"/>
    <p:sldLayoutId id="2147484040" r:id="rId12"/>
    <p:sldLayoutId id="2147484041" r:id="rId13"/>
    <p:sldLayoutId id="2147484042" r:id="rId14"/>
    <p:sldLayoutId id="2147484043" r:id="rId15"/>
    <p:sldLayoutId id="2147484044" r:id="rId16"/>
    <p:sldLayoutId id="2147484045" r:id="rId17"/>
    <p:sldLayoutId id="2147484046" r:id="rId18"/>
    <p:sldLayoutId id="2147484047" r:id="rId19"/>
    <p:sldLayoutId id="2147484048" r:id="rId20"/>
    <p:sldLayoutId id="2147484049" r:id="rId21"/>
    <p:sldLayoutId id="2147484050" r:id="rId22"/>
    <p:sldLayoutId id="2147484051" r:id="rId23"/>
    <p:sldLayoutId id="2147484052" r:id="rId24"/>
    <p:sldLayoutId id="2147484053" r:id="rId25"/>
    <p:sldLayoutId id="2147484054" r:id="rId26"/>
    <p:sldLayoutId id="2147484055" r:id="rId27"/>
    <p:sldLayoutId id="2147484056" r:id="rId28"/>
    <p:sldLayoutId id="2147484057" r:id="rId29"/>
    <p:sldLayoutId id="2147484058" r:id="rId30"/>
    <p:sldLayoutId id="2147484059" r:id="rId31"/>
    <p:sldLayoutId id="2147484060" r:id="rId32"/>
    <p:sldLayoutId id="2147484061" r:id="rId33"/>
    <p:sldLayoutId id="2147484062" r:id="rId34"/>
    <p:sldLayoutId id="2147484063" r:id="rId35"/>
    <p:sldLayoutId id="2147484064" r:id="rId36"/>
    <p:sldLayoutId id="2147484065" r:id="rId37"/>
    <p:sldLayoutId id="2147484066" r:id="rId38"/>
    <p:sldLayoutId id="2147484067" r:id="rId39"/>
    <p:sldLayoutId id="2147484069" r:id="rId40"/>
  </p:sldLayoutIdLst>
  <p:hf hdr="0" ftr="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1.xml"/><Relationship Id="rId1" Type="http://schemas.openxmlformats.org/officeDocument/2006/relationships/slideLayout" Target="../slideLayouts/slideLayout205.xml"/><Relationship Id="rId6" Type="http://schemas.openxmlformats.org/officeDocument/2006/relationships/image" Target="../media/image65.jpeg"/><Relationship Id="rId5" Type="http://schemas.openxmlformats.org/officeDocument/2006/relationships/image" Target="../media/image64.jpg"/><Relationship Id="rId4" Type="http://schemas.openxmlformats.org/officeDocument/2006/relationships/image" Target="../media/image63.png"/></Relationships>
</file>

<file path=ppt/slides/_rels/slide10.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72.xml"/></Relationships>
</file>

<file path=ppt/slides/_rels/slide1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3.sv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2.png"/><Relationship Id="rId1" Type="http://schemas.openxmlformats.org/officeDocument/2006/relationships/slideLayout" Target="../slideLayouts/slideLayout172.xml"/></Relationships>
</file>

<file path=ppt/slides/_rels/slide14.xml.rels><?xml version="1.0" encoding="UTF-8" standalone="yes"?>
<Relationships xmlns="http://schemas.openxmlformats.org/package/2006/relationships"><Relationship Id="rId2" Type="http://schemas.openxmlformats.org/officeDocument/2006/relationships/image" Target="../media/image76.sv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5.sv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2.png"/><Relationship Id="rId1" Type="http://schemas.openxmlformats.org/officeDocument/2006/relationships/slideLayout" Target="../slideLayouts/slideLayout172.xml"/></Relationships>
</file>

<file path=ppt/slides/_rels/slide18.xml.rels><?xml version="1.0" encoding="UTF-8" standalone="yes"?>
<Relationships xmlns="http://schemas.openxmlformats.org/package/2006/relationships"><Relationship Id="rId2" Type="http://schemas.openxmlformats.org/officeDocument/2006/relationships/image" Target="../media/image77.sv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8.svg"/><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0.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72.png"/><Relationship Id="rId1" Type="http://schemas.openxmlformats.org/officeDocument/2006/relationships/slideLayout" Target="../slideLayouts/slideLayout172.xml"/></Relationships>
</file>

<file path=ppt/slides/_rels/slide21.xml.rels><?xml version="1.0" encoding="UTF-8" standalone="yes"?>
<Relationships xmlns="http://schemas.openxmlformats.org/package/2006/relationships"><Relationship Id="rId2" Type="http://schemas.openxmlformats.org/officeDocument/2006/relationships/image" Target="../media/image79.sv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0.svg"/><Relationship Id="rId2" Type="http://schemas.openxmlformats.org/officeDocument/2006/relationships/image" Target="../media/image72.png"/><Relationship Id="rId1" Type="http://schemas.openxmlformats.org/officeDocument/2006/relationships/slideLayout" Target="../slideLayouts/slideLayout172.xml"/><Relationship Id="rId4" Type="http://schemas.openxmlformats.org/officeDocument/2006/relationships/image" Target="../media/image81.svg"/></Relationships>
</file>

<file path=ppt/slides/_rels/slide2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91.xml"/></Relationships>
</file>

<file path=ppt/slides/_rels/slide24.xml.rels><?xml version="1.0" encoding="UTF-8" standalone="yes"?>
<Relationships xmlns="http://schemas.openxmlformats.org/package/2006/relationships"><Relationship Id="rId2" Type="http://schemas.openxmlformats.org/officeDocument/2006/relationships/image" Target="../media/image81.svg"/><Relationship Id="rId1" Type="http://schemas.openxmlformats.org/officeDocument/2006/relationships/slideLayout" Target="../slideLayouts/slideLayout172.xml"/></Relationships>
</file>

<file path=ppt/slides/_rels/slide2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91.xml"/></Relationships>
</file>

<file path=ppt/slides/_rels/slide26.xml.rels><?xml version="1.0" encoding="UTF-8" standalone="yes"?>
<Relationships xmlns="http://schemas.openxmlformats.org/package/2006/relationships"><Relationship Id="rId2" Type="http://schemas.openxmlformats.org/officeDocument/2006/relationships/image" Target="../media/image80.sv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172.xml"/></Relationships>
</file>

<file path=ppt/slides/_rels/slide29.xml.rels><?xml version="1.0" encoding="UTF-8" standalone="yes"?>
<Relationships xmlns="http://schemas.openxmlformats.org/package/2006/relationships"><Relationship Id="rId2" Type="http://schemas.openxmlformats.org/officeDocument/2006/relationships/image" Target="../media/image86.sv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5.xml"/></Relationships>
</file>

<file path=ppt/slides/_rels/slide3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8.sv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8.sv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8.sv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8.sv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9.svg"/><Relationship Id="rId1" Type="http://schemas.openxmlformats.org/officeDocument/2006/relationships/slideLayout" Target="../slideLayouts/slideLayout18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1.sv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0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41.xml.rels><?xml version="1.0" encoding="UTF-8" standalone="yes"?>
<Relationships xmlns="http://schemas.openxmlformats.org/package/2006/relationships"><Relationship Id="rId2" Type="http://schemas.openxmlformats.org/officeDocument/2006/relationships/image" Target="../media/image92.svg"/><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image" Target="../media/image96.svg"/><Relationship Id="rId1" Type="http://schemas.openxmlformats.org/officeDocument/2006/relationships/slideLayout" Target="../slideLayouts/slideLayout183.xml"/></Relationships>
</file>

<file path=ppt/slides/_rels/slide46.xml.rels><?xml version="1.0" encoding="UTF-8" standalone="yes"?>
<Relationships xmlns="http://schemas.openxmlformats.org/package/2006/relationships"><Relationship Id="rId2" Type="http://schemas.openxmlformats.org/officeDocument/2006/relationships/image" Target="../media/image95.sv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3" Type="http://schemas.openxmlformats.org/officeDocument/2006/relationships/image" Target="../media/image97.svg"/><Relationship Id="rId2" Type="http://schemas.openxmlformats.org/officeDocument/2006/relationships/image" Target="../media/image94.png"/><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2" Type="http://schemas.openxmlformats.org/officeDocument/2006/relationships/image" Target="../media/image97.sv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41.xml"/></Relationships>
</file>

<file path=ppt/slides/_rels/slide50.xml.rels><?xml version="1.0" encoding="UTF-8" standalone="yes"?>
<Relationships xmlns="http://schemas.openxmlformats.org/package/2006/relationships"><Relationship Id="rId3" Type="http://schemas.openxmlformats.org/officeDocument/2006/relationships/image" Target="../media/image98.svg"/><Relationship Id="rId2" Type="http://schemas.openxmlformats.org/officeDocument/2006/relationships/image" Target="../media/image94.png"/><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2" Type="http://schemas.openxmlformats.org/officeDocument/2006/relationships/image" Target="../media/image98.svg"/><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2" Type="http://schemas.openxmlformats.org/officeDocument/2006/relationships/image" Target="../media/image98.sv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9.svg"/><Relationship Id="rId2" Type="http://schemas.openxmlformats.org/officeDocument/2006/relationships/image" Target="../media/image94.png"/><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2" Type="http://schemas.openxmlformats.org/officeDocument/2006/relationships/image" Target="../media/image99.svg"/><Relationship Id="rId1" Type="http://schemas.openxmlformats.org/officeDocument/2006/relationships/slideLayout" Target="../slideLayouts/slideLayout18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xml"/><Relationship Id="rId1" Type="http://schemas.openxmlformats.org/officeDocument/2006/relationships/slideLayout" Target="../slideLayouts/slideLayout31.xml"/><Relationship Id="rId4" Type="http://schemas.openxmlformats.org/officeDocument/2006/relationships/image" Target="../media/image101.svg"/></Relationships>
</file>

<file path=ppt/slides/_rels/slide57.xml.rels><?xml version="1.0" encoding="UTF-8" standalone="yes"?>
<Relationships xmlns="http://schemas.openxmlformats.org/package/2006/relationships"><Relationship Id="rId2" Type="http://schemas.openxmlformats.org/officeDocument/2006/relationships/image" Target="../media/image101.sv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image" Target="../media/image102.svg"/></Relationships>
</file>

<file path=ppt/slides/_rels/slide59.xml.rels><?xml version="1.0" encoding="UTF-8" standalone="yes"?>
<Relationships xmlns="http://schemas.openxmlformats.org/package/2006/relationships"><Relationship Id="rId2" Type="http://schemas.openxmlformats.org/officeDocument/2006/relationships/image" Target="../media/image102.sv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72.xml"/><Relationship Id="rId5" Type="http://schemas.openxmlformats.org/officeDocument/2006/relationships/hyperlink" Target="https://horizoneuropencpportal.eu/sites/default/files/2025-06/radiance_msca_pf_2025_handbook.pdf" TargetMode="External"/><Relationship Id="rId4" Type="http://schemas.openxmlformats.org/officeDocument/2006/relationships/hyperlink" Target="https://ec.europa.eu/info/funding-tenders/opportunities/docs/2021-2027/horizon/temp-form/af/af_he-msca-pf_en.pdf"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xml"/><Relationship Id="rId1" Type="http://schemas.openxmlformats.org/officeDocument/2006/relationships/slideLayout" Target="../slideLayouts/slideLayout31.xml"/><Relationship Id="rId4" Type="http://schemas.openxmlformats.org/officeDocument/2006/relationships/image" Target="../media/image104.svg"/></Relationships>
</file>

<file path=ppt/slides/_rels/slide64.xml.rels><?xml version="1.0" encoding="UTF-8" standalone="yes"?>
<Relationships xmlns="http://schemas.openxmlformats.org/package/2006/relationships"><Relationship Id="rId2" Type="http://schemas.openxmlformats.org/officeDocument/2006/relationships/image" Target="../media/image105.svg"/><Relationship Id="rId1" Type="http://schemas.openxmlformats.org/officeDocument/2006/relationships/slideLayout" Target="../slideLayouts/slideLayout183.xml"/></Relationships>
</file>

<file path=ppt/slides/_rels/slide65.xml.rels><?xml version="1.0" encoding="UTF-8" standalone="yes"?>
<Relationships xmlns="http://schemas.openxmlformats.org/package/2006/relationships"><Relationship Id="rId2" Type="http://schemas.openxmlformats.org/officeDocument/2006/relationships/image" Target="../media/image104.sv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04.sv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106.svg"/></Relationships>
</file>

<file path=ppt/slides/_rels/slide68.xml.rels><?xml version="1.0" encoding="UTF-8" standalone="yes"?>
<Relationships xmlns="http://schemas.openxmlformats.org/package/2006/relationships"><Relationship Id="rId2" Type="http://schemas.openxmlformats.org/officeDocument/2006/relationships/image" Target="../media/image106.svg"/><Relationship Id="rId1" Type="http://schemas.openxmlformats.org/officeDocument/2006/relationships/slideLayout" Target="../slideLayouts/slideLayout64.xml"/></Relationships>
</file>

<file path=ppt/slides/_rels/slide69.xml.rels><?xml version="1.0" encoding="UTF-8" standalone="yes"?>
<Relationships xmlns="http://schemas.openxmlformats.org/package/2006/relationships"><Relationship Id="rId2" Type="http://schemas.openxmlformats.org/officeDocument/2006/relationships/image" Target="../media/image106.sv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xml"/><Relationship Id="rId1" Type="http://schemas.openxmlformats.org/officeDocument/2006/relationships/slideLayout" Target="../slideLayouts/slideLayout31.xml"/><Relationship Id="rId4" Type="http://schemas.openxmlformats.org/officeDocument/2006/relationships/image" Target="../media/image107.svg"/></Relationships>
</file>

<file path=ppt/slides/_rels/slide72.xml.rels><?xml version="1.0" encoding="UTF-8" standalone="yes"?>
<Relationships xmlns="http://schemas.openxmlformats.org/package/2006/relationships"><Relationship Id="rId2" Type="http://schemas.openxmlformats.org/officeDocument/2006/relationships/image" Target="../media/image107.sv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07.sv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xml"/><Relationship Id="rId1" Type="http://schemas.openxmlformats.org/officeDocument/2006/relationships/slideLayout" Target="../slideLayouts/slideLayout31.xml"/><Relationship Id="rId4" Type="http://schemas.openxmlformats.org/officeDocument/2006/relationships/image" Target="../media/image108.svg"/></Relationships>
</file>

<file path=ppt/slides/_rels/slide76.xml.rels><?xml version="1.0" encoding="UTF-8" standalone="yes"?>
<Relationships xmlns="http://schemas.openxmlformats.org/package/2006/relationships"><Relationship Id="rId2" Type="http://schemas.openxmlformats.org/officeDocument/2006/relationships/image" Target="../media/image108.sv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09.sv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s://ncpmscaslovenija.blogspot.com/" TargetMode="External"/><Relationship Id="rId2" Type="http://schemas.openxmlformats.org/officeDocument/2006/relationships/hyperlink" Target="https://marie-sklodowska-curie-actions.ec.europa.eu/" TargetMode="External"/><Relationship Id="rId1" Type="http://schemas.openxmlformats.org/officeDocument/2006/relationships/slideLayout" Target="../slideLayouts/slideLayout51.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hyperlink" Target="mailto:stojan.sorcan@gov.si"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1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77F2ED47-AF4A-41EB-BF01-35C319D37709}"/>
              </a:ext>
            </a:extLst>
          </p:cNvPr>
          <p:cNvSpPr>
            <a:spLocks noGrp="1"/>
          </p:cNvSpPr>
          <p:nvPr>
            <p:ph type="ctrTitle"/>
          </p:nvPr>
        </p:nvSpPr>
        <p:spPr/>
        <p:txBody>
          <a:bodyPr>
            <a:normAutofit/>
          </a:bodyPr>
          <a:lstStyle/>
          <a:p>
            <a:pPr marL="0" marR="0" lvl="0" indent="0" algn="ctr"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sl-SI" sz="2800" dirty="0">
                <a:solidFill>
                  <a:srgbClr val="529DBA"/>
                </a:solidFill>
                <a:latin typeface="Arial" panose="020B0604020202020204" pitchFamily="34" charset="0"/>
                <a:ea typeface="+mn-ea"/>
                <a:cs typeface="Times New Roman" panose="02020603050405020304" pitchFamily="18" charset="0"/>
              </a:rPr>
              <a:t>COMMON WEAKNESSES IN MSCA PF PROPOSALS: LESSONS FROM SLOVENIAN APPLICANTS </a:t>
            </a:r>
            <a:endParaRPr kumimoji="0" lang="sl-SI" sz="1800" b="0" i="0" u="none" strike="noStrike" kern="1200" cap="none" spc="0" normalizeH="0" baseline="0" noProof="0" dirty="0">
              <a:ln>
                <a:noFill/>
              </a:ln>
              <a:solidFill>
                <a:srgbClr val="34849B"/>
              </a:solidFill>
              <a:effectLst/>
              <a:uLnTx/>
              <a:uFillTx/>
              <a:latin typeface="Arial" panose="020B0604020202020204" pitchFamily="34" charset="0"/>
              <a:ea typeface="+mn-ea"/>
              <a:cs typeface="+mn-cs"/>
            </a:endParaRPr>
          </a:p>
        </p:txBody>
      </p:sp>
      <p:sp>
        <p:nvSpPr>
          <p:cNvPr id="17" name="Subtitle 16">
            <a:extLst>
              <a:ext uri="{FF2B5EF4-FFF2-40B4-BE49-F238E27FC236}">
                <a16:creationId xmlns:a16="http://schemas.microsoft.com/office/drawing/2014/main" id="{5E7BEA7B-2B67-4DF3-8871-32095D094052}"/>
              </a:ext>
            </a:extLst>
          </p:cNvPr>
          <p:cNvSpPr>
            <a:spLocks noGrp="1"/>
          </p:cNvSpPr>
          <p:nvPr>
            <p:ph type="subTitle" idx="1"/>
          </p:nvPr>
        </p:nvSpPr>
        <p:spPr>
          <a:xfrm>
            <a:off x="710203" y="3552361"/>
            <a:ext cx="9144000" cy="1655762"/>
          </a:xfrm>
        </p:spPr>
        <p:txBody>
          <a:bodyPr>
            <a:normAutofit fontScale="92500" lnSpcReduction="10000"/>
          </a:bodyPr>
          <a:lstStyle/>
          <a:p>
            <a:pPr algn="ctr"/>
            <a:endParaRPr lang="sl-SI" dirty="0"/>
          </a:p>
          <a:p>
            <a:pPr algn="ctr"/>
            <a:endParaRPr lang="sl-SI" dirty="0"/>
          </a:p>
          <a:p>
            <a:pPr algn="ctr"/>
            <a:r>
              <a:rPr lang="sl-SI" sz="1600" dirty="0"/>
              <a:t>UNIVERSITY OF PRIMORSKA </a:t>
            </a:r>
          </a:p>
          <a:p>
            <a:pPr algn="ctr"/>
            <a:r>
              <a:rPr lang="sl-SI" sz="1600" b="1" kern="0" dirty="0">
                <a:solidFill>
                  <a:srgbClr val="529DBA"/>
                </a:solidFill>
                <a:latin typeface="Calibri Light" panose="020F0302020204030204" pitchFamily="34" charset="0"/>
                <a:cs typeface="Times New Roman" panose="02020603050405020304" pitchFamily="18" charset="0"/>
              </a:rPr>
              <a:t>23 APRIL 2026</a:t>
            </a:r>
          </a:p>
          <a:p>
            <a:pPr algn="ctr"/>
            <a:r>
              <a:rPr lang="sl-SI" sz="1300" b="1" kern="0" dirty="0">
                <a:solidFill>
                  <a:srgbClr val="529DBA"/>
                </a:solidFill>
                <a:latin typeface="Calibri Light" panose="020F0302020204030204" pitchFamily="34" charset="0"/>
                <a:cs typeface="Times New Roman" panose="02020603050405020304" pitchFamily="18" charset="0"/>
              </a:rPr>
              <a:t>Stojan Sorčan, MVZI, NCP MSCA </a:t>
            </a:r>
          </a:p>
        </p:txBody>
      </p:sp>
      <p:pic>
        <p:nvPicPr>
          <p:cNvPr id="3" name="Picture 2">
            <a:extLst>
              <a:ext uri="{FF2B5EF4-FFF2-40B4-BE49-F238E27FC236}">
                <a16:creationId xmlns:a16="http://schemas.microsoft.com/office/drawing/2014/main" id="{9AEE932C-663D-4E3E-BE2A-0DCFBAB01B41}"/>
              </a:ext>
            </a:extLst>
          </p:cNvPr>
          <p:cNvPicPr>
            <a:picLocks noChangeAspect="1"/>
          </p:cNvPicPr>
          <p:nvPr/>
        </p:nvPicPr>
        <p:blipFill>
          <a:blip r:embed="rId3"/>
          <a:stretch>
            <a:fillRect/>
          </a:stretch>
        </p:blipFill>
        <p:spPr>
          <a:xfrm>
            <a:off x="196570" y="57750"/>
            <a:ext cx="2589360" cy="1294680"/>
          </a:xfrm>
          <a:prstGeom prst="rect">
            <a:avLst/>
          </a:prstGeom>
        </p:spPr>
      </p:pic>
      <p:pic>
        <p:nvPicPr>
          <p:cNvPr id="10" name="Slika 9">
            <a:extLst>
              <a:ext uri="{FF2B5EF4-FFF2-40B4-BE49-F238E27FC236}">
                <a16:creationId xmlns:a16="http://schemas.microsoft.com/office/drawing/2014/main" id="{DEB681F6-3B1F-4C55-9F5F-A33B4F6EAD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471" y="5662935"/>
            <a:ext cx="2943995" cy="620729"/>
          </a:xfrm>
          <a:prstGeom prst="rect">
            <a:avLst/>
          </a:prstGeom>
        </p:spPr>
      </p:pic>
      <p:pic>
        <p:nvPicPr>
          <p:cNvPr id="11" name="Slika 10">
            <a:extLst>
              <a:ext uri="{FF2B5EF4-FFF2-40B4-BE49-F238E27FC236}">
                <a16:creationId xmlns:a16="http://schemas.microsoft.com/office/drawing/2014/main" id="{411034EF-740F-4D0E-B55E-DAFE4C50C9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22106" y="5714688"/>
            <a:ext cx="2789345" cy="517222"/>
          </a:xfrm>
          <a:prstGeom prst="rect">
            <a:avLst/>
          </a:prstGeom>
        </p:spPr>
      </p:pic>
      <p:pic>
        <p:nvPicPr>
          <p:cNvPr id="12" name="Slika 11">
            <a:extLst>
              <a:ext uri="{FF2B5EF4-FFF2-40B4-BE49-F238E27FC236}">
                <a16:creationId xmlns:a16="http://schemas.microsoft.com/office/drawing/2014/main" id="{DD4D5A11-DFA9-4BDC-8590-7A2E3D5124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32673" y="5637218"/>
            <a:ext cx="2301979" cy="594692"/>
          </a:xfrm>
          <a:prstGeom prst="rect">
            <a:avLst/>
          </a:prstGeom>
        </p:spPr>
      </p:pic>
      <p:sp>
        <p:nvSpPr>
          <p:cNvPr id="7" name="PoljeZBesedilom 6">
            <a:extLst>
              <a:ext uri="{FF2B5EF4-FFF2-40B4-BE49-F238E27FC236}">
                <a16:creationId xmlns:a16="http://schemas.microsoft.com/office/drawing/2014/main" id="{95DA9F94-8DE4-47DF-A776-60B52E931542}"/>
              </a:ext>
            </a:extLst>
          </p:cNvPr>
          <p:cNvSpPr txBox="1"/>
          <p:nvPr/>
        </p:nvSpPr>
        <p:spPr>
          <a:xfrm>
            <a:off x="1019471" y="6379211"/>
            <a:ext cx="10346235" cy="461665"/>
          </a:xfrm>
          <a:prstGeom prst="rect">
            <a:avLst/>
          </a:prstGeom>
          <a:solidFill>
            <a:schemeClr val="bg1"/>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solidFill>
                <a:effectLst/>
                <a:uLnTx/>
                <a:uFillTx/>
                <a:latin typeface="Calibri Light" panose="020F0302020204030204" pitchFamily="34" charset="0"/>
                <a:ea typeface="Calibri" panose="020F0502020204030204" pitchFamily="34" charset="0"/>
                <a:cs typeface="+mn-cs"/>
              </a:rPr>
              <a:t>The event is organised within the framework of the project KRPAN </a:t>
            </a:r>
            <a:r>
              <a:rPr kumimoji="0" lang="sl-SI" sz="1200" b="0" i="0" u="none" strike="noStrike" kern="1200" cap="none" spc="0" normalizeH="0" baseline="0" noProof="0" dirty="0">
                <a:ln>
                  <a:noFill/>
                </a:ln>
                <a:solidFill>
                  <a:srgbClr val="808080"/>
                </a:solidFill>
                <a:effectLst/>
                <a:uLnTx/>
                <a:uFillTx/>
                <a:latin typeface="Calibri Light" panose="020F0302020204030204" pitchFamily="34" charset="0"/>
                <a:ea typeface="Calibri" panose="020F0502020204030204" pitchFamily="34" charset="0"/>
                <a:cs typeface="+mn-cs"/>
              </a:rPr>
              <a:t>– </a:t>
            </a:r>
            <a:r>
              <a:rPr kumimoji="0" lang="en-GB" sz="1200" b="0" i="0" u="none" strike="noStrike" kern="1200" cap="none" spc="0" normalizeH="0" baseline="0" noProof="0" dirty="0">
                <a:ln>
                  <a:noFill/>
                </a:ln>
                <a:solidFill>
                  <a:srgbClr val="808080"/>
                </a:solidFill>
                <a:effectLst/>
                <a:uLnTx/>
                <a:uFillTx/>
                <a:latin typeface="Calibri Light" panose="020F0302020204030204" pitchFamily="34" charset="0"/>
                <a:ea typeface="Calibri" panose="020F0502020204030204" pitchFamily="34" charset="0"/>
                <a:cs typeface="+mn-cs"/>
              </a:rPr>
              <a:t>Strengthening Research Support and Activities for Progress in European Research Projects, co-funded by the Republic of Slovenia, the Ministry of Higher Education, Science and Innovation, and the European Union </a:t>
            </a:r>
            <a:r>
              <a:rPr kumimoji="0" lang="sl-SI" sz="1200" b="0" i="0" u="none" strike="noStrike" kern="1200" cap="none" spc="0" normalizeH="0" baseline="0" noProof="0" dirty="0">
                <a:ln>
                  <a:noFill/>
                </a:ln>
                <a:solidFill>
                  <a:srgbClr val="808080"/>
                </a:solidFill>
                <a:effectLst/>
                <a:uLnTx/>
                <a:uFillTx/>
                <a:latin typeface="Calibri Light" panose="020F0302020204030204" pitchFamily="34" charset="0"/>
                <a:ea typeface="Calibri" panose="020F0502020204030204" pitchFamily="34" charset="0"/>
                <a:cs typeface="+mn-cs"/>
              </a:rPr>
              <a:t>–</a:t>
            </a:r>
            <a:r>
              <a:rPr kumimoji="0" lang="en-GB" sz="1200" b="0" i="0" u="none" strike="noStrike" kern="1200" cap="none" spc="0" normalizeH="0" baseline="0" noProof="0" dirty="0">
                <a:ln>
                  <a:noFill/>
                </a:ln>
                <a:solidFill>
                  <a:srgbClr val="808080"/>
                </a:solidFill>
                <a:effectLst/>
                <a:uLnTx/>
                <a:uFillTx/>
                <a:latin typeface="Calibri Light" panose="020F0302020204030204" pitchFamily="34" charset="0"/>
                <a:ea typeface="Calibri" panose="020F0502020204030204" pitchFamily="34" charset="0"/>
                <a:cs typeface="+mn-cs"/>
              </a:rPr>
              <a:t> </a:t>
            </a:r>
            <a:r>
              <a:rPr kumimoji="0" lang="en-GB" sz="1200" b="0" i="0" u="none" strike="noStrike" kern="1200" cap="none" spc="0" normalizeH="0" baseline="0" noProof="0" dirty="0" err="1">
                <a:ln>
                  <a:noFill/>
                </a:ln>
                <a:solidFill>
                  <a:srgbClr val="808080"/>
                </a:solidFill>
                <a:effectLst/>
                <a:uLnTx/>
                <a:uFillTx/>
                <a:latin typeface="Calibri Light" panose="020F0302020204030204" pitchFamily="34" charset="0"/>
                <a:ea typeface="Calibri" panose="020F0502020204030204" pitchFamily="34" charset="0"/>
                <a:cs typeface="+mn-cs"/>
              </a:rPr>
              <a:t>NextGenerationEU</a:t>
            </a:r>
            <a:r>
              <a:rPr kumimoji="0" lang="en-GB" sz="1200" b="0" i="0" u="none" strike="noStrike" kern="1200" cap="none" spc="0" normalizeH="0" baseline="0" noProof="0" dirty="0">
                <a:ln>
                  <a:noFill/>
                </a:ln>
                <a:solidFill>
                  <a:srgbClr val="808080"/>
                </a:solidFill>
                <a:effectLst/>
                <a:uLnTx/>
                <a:uFillTx/>
                <a:latin typeface="Calibri Light" panose="020F0302020204030204" pitchFamily="34" charset="0"/>
                <a:ea typeface="Calibri" panose="020F0502020204030204" pitchFamily="34" charset="0"/>
                <a:cs typeface="+mn-cs"/>
              </a:rPr>
              <a:t>.</a:t>
            </a:r>
            <a:endParaRPr kumimoji="0" lang="sl-SI" sz="1200" b="0" i="0" u="none" strike="noStrike" kern="1200" cap="none" spc="0" normalizeH="0" baseline="0" noProof="0" dirty="0">
              <a:ln>
                <a:noFill/>
              </a:ln>
              <a:solidFill>
                <a:srgbClr val="34849B"/>
              </a:solidFill>
              <a:effectLst/>
              <a:uLnTx/>
              <a:uFillTx/>
              <a:latin typeface="Arial"/>
              <a:ea typeface="+mn-ea"/>
              <a:cs typeface="+mn-cs"/>
            </a:endParaRPr>
          </a:p>
        </p:txBody>
      </p:sp>
      <p:pic>
        <p:nvPicPr>
          <p:cNvPr id="13" name="Slika 12">
            <a:extLst>
              <a:ext uri="{FF2B5EF4-FFF2-40B4-BE49-F238E27FC236}">
                <a16:creationId xmlns:a16="http://schemas.microsoft.com/office/drawing/2014/main" id="{25C63596-D108-43B8-A1EB-987B04794185}"/>
              </a:ext>
            </a:extLst>
          </p:cNvPr>
          <p:cNvPicPr>
            <a:picLocks noChangeAspect="1"/>
          </p:cNvPicPr>
          <p:nvPr/>
        </p:nvPicPr>
        <p:blipFill>
          <a:blip r:embed="rId7"/>
          <a:stretch>
            <a:fillRect/>
          </a:stretch>
        </p:blipFill>
        <p:spPr>
          <a:xfrm>
            <a:off x="10472739" y="312073"/>
            <a:ext cx="1183354" cy="1346227"/>
          </a:xfrm>
          <a:prstGeom prst="rect">
            <a:avLst/>
          </a:prstGeom>
        </p:spPr>
      </p:pic>
    </p:spTree>
    <p:extLst>
      <p:ext uri="{BB962C8B-B14F-4D97-AF65-F5344CB8AC3E}">
        <p14:creationId xmlns:p14="http://schemas.microsoft.com/office/powerpoint/2010/main" val="25432261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C1591-03D5-F995-2095-9303B893BA15}"/>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CBEA9D53-BA8C-EA57-A9D6-73F7DDEAEF0B}"/>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B9438D41-A8D2-2C08-2AF5-296BF3BA008F}"/>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117F15B1-D419-77B5-DD13-D4E8E47EB1E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24C62AD-7084-4447-BC81-EB1A334082C5}"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AF96CDBD-F56F-2AC3-4B37-DD06BA5A2C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252BF939-B3B8-061D-0902-ED4D2CC2EBD5}"/>
              </a:ext>
            </a:extLst>
          </p:cNvPr>
          <p:cNvPicPr>
            <a:picLocks noChangeAspect="1"/>
          </p:cNvPicPr>
          <p:nvPr/>
        </p:nvPicPr>
        <p:blipFill>
          <a:blip r:embed="rId2"/>
          <a:stretch>
            <a:fillRect/>
          </a:stretch>
        </p:blipFill>
        <p:spPr>
          <a:xfrm>
            <a:off x="772922" y="0"/>
            <a:ext cx="10646156" cy="6858000"/>
          </a:xfrm>
          <a:prstGeom prst="rect">
            <a:avLst/>
          </a:prstGeom>
        </p:spPr>
      </p:pic>
      <p:sp>
        <p:nvSpPr>
          <p:cNvPr id="6" name="Elipsa 5">
            <a:extLst>
              <a:ext uri="{FF2B5EF4-FFF2-40B4-BE49-F238E27FC236}">
                <a16:creationId xmlns:a16="http://schemas.microsoft.com/office/drawing/2014/main" id="{3BA0D117-AA95-8CFC-F5AA-563C4FFC5034}"/>
              </a:ext>
            </a:extLst>
          </p:cNvPr>
          <p:cNvSpPr/>
          <p:nvPr/>
        </p:nvSpPr>
        <p:spPr>
          <a:xfrm>
            <a:off x="5486400" y="63374"/>
            <a:ext cx="4870764" cy="1946495"/>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7" name="Grafika 6" descr="Clipboard Checked outline">
            <a:extLst>
              <a:ext uri="{FF2B5EF4-FFF2-40B4-BE49-F238E27FC236}">
                <a16:creationId xmlns:a16="http://schemas.microsoft.com/office/drawing/2014/main" id="{9557AED6-A31A-AE9F-94E7-495DEEA2BEF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41267" y="63374"/>
            <a:ext cx="1157886" cy="1157886"/>
          </a:xfrm>
          <a:prstGeom prst="rect">
            <a:avLst/>
          </a:prstGeom>
        </p:spPr>
      </p:pic>
    </p:spTree>
    <p:extLst>
      <p:ext uri="{BB962C8B-B14F-4D97-AF65-F5344CB8AC3E}">
        <p14:creationId xmlns:p14="http://schemas.microsoft.com/office/powerpoint/2010/main" val="2194865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0B3913E-73F3-862E-591D-83FE4DEFD7EB}"/>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OBJECTIVES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9E1E76C7-87BD-C9DC-0F0B-EB5EC09F471D}"/>
              </a:ext>
            </a:extLst>
          </p:cNvPr>
          <p:cNvSpPr>
            <a:spLocks noGrp="1"/>
          </p:cNvSpPr>
          <p:nvPr>
            <p:ph idx="1"/>
          </p:nvPr>
        </p:nvSpPr>
        <p:spPr/>
        <p:txBody>
          <a:bodyPr>
            <a:normAutofit/>
          </a:bodyPr>
          <a:lstStyle/>
          <a:p>
            <a:pPr>
              <a:defRPr/>
            </a:pPr>
            <a:r>
              <a:rPr lang="en-US" sz="2600" dirty="0">
                <a:solidFill>
                  <a:prstClr val="black"/>
                </a:solidFill>
                <a:latin typeface="Calibri" panose="020F0502020204030204"/>
              </a:rPr>
              <a:t>The research and innovation objectives </a:t>
            </a:r>
            <a:r>
              <a:rPr lang="en-US" sz="2600" dirty="0">
                <a:solidFill>
                  <a:prstClr val="black"/>
                </a:solidFill>
                <a:highlight>
                  <a:srgbClr val="FFFF00"/>
                </a:highlight>
                <a:latin typeface="Calibri" panose="020F0502020204030204"/>
              </a:rPr>
              <a:t>are not </a:t>
            </a:r>
            <a:r>
              <a:rPr lang="en-US" sz="2600" b="1" dirty="0">
                <a:solidFill>
                  <a:prstClr val="black"/>
                </a:solidFill>
                <a:highlight>
                  <a:srgbClr val="FFFF00"/>
                </a:highlight>
                <a:latin typeface="Calibri" panose="020F0502020204030204"/>
              </a:rPr>
              <a:t>clear</a:t>
            </a:r>
            <a:r>
              <a:rPr lang="en-US" sz="2600" dirty="0">
                <a:solidFill>
                  <a:prstClr val="black"/>
                </a:solidFill>
                <a:highlight>
                  <a:srgbClr val="FFFF00"/>
                </a:highlight>
                <a:latin typeface="Calibri" panose="020F0502020204030204"/>
              </a:rPr>
              <a:t> </a:t>
            </a:r>
            <a:r>
              <a:rPr lang="en-US" sz="2600" dirty="0">
                <a:solidFill>
                  <a:prstClr val="black"/>
                </a:solidFill>
                <a:latin typeface="Calibri" panose="020F0502020204030204"/>
              </a:rPr>
              <a:t>and are only </a:t>
            </a:r>
            <a:r>
              <a:rPr lang="en-US" sz="2600" b="1" dirty="0">
                <a:solidFill>
                  <a:prstClr val="black"/>
                </a:solidFill>
                <a:highlight>
                  <a:srgbClr val="FFFF00"/>
                </a:highlight>
                <a:latin typeface="Calibri" panose="020F0502020204030204"/>
              </a:rPr>
              <a:t>vaguely</a:t>
            </a:r>
            <a:r>
              <a:rPr lang="en-US" sz="2600" dirty="0">
                <a:solidFill>
                  <a:prstClr val="black"/>
                </a:solidFill>
                <a:highlight>
                  <a:srgbClr val="FFFF00"/>
                </a:highlight>
                <a:latin typeface="Calibri" panose="020F0502020204030204"/>
              </a:rPr>
              <a:t> described</a:t>
            </a:r>
            <a:r>
              <a:rPr lang="sl-SI" sz="2600" dirty="0">
                <a:solidFill>
                  <a:prstClr val="black"/>
                </a:solidFill>
                <a:latin typeface="Calibri" panose="020F0502020204030204"/>
              </a:rPr>
              <a:t>.</a:t>
            </a:r>
          </a:p>
          <a:p>
            <a:pPr lvl="0">
              <a:defRPr/>
            </a:pPr>
            <a:r>
              <a:rPr lang="en-US" sz="2600" dirty="0">
                <a:solidFill>
                  <a:prstClr val="black"/>
                </a:solidFill>
                <a:latin typeface="Calibri" panose="020F0502020204030204"/>
              </a:rPr>
              <a:t>The research and innovation objectives </a:t>
            </a:r>
            <a:r>
              <a:rPr lang="en-US" sz="2600" dirty="0">
                <a:solidFill>
                  <a:prstClr val="black"/>
                </a:solidFill>
                <a:highlight>
                  <a:srgbClr val="FFFF00"/>
                </a:highlight>
                <a:latin typeface="Calibri" panose="020F0502020204030204"/>
              </a:rPr>
              <a:t>lack clarity and </a:t>
            </a:r>
            <a:r>
              <a:rPr lang="en-US" sz="2600" b="1" dirty="0">
                <a:solidFill>
                  <a:prstClr val="black"/>
                </a:solidFill>
                <a:highlight>
                  <a:srgbClr val="FFFF00"/>
                </a:highlight>
                <a:latin typeface="Calibri" panose="020F0502020204030204"/>
              </a:rPr>
              <a:t>specificity</a:t>
            </a:r>
            <a:r>
              <a:rPr lang="en-US" sz="2600" dirty="0">
                <a:solidFill>
                  <a:prstClr val="black"/>
                </a:solidFill>
                <a:highlight>
                  <a:srgbClr val="FFFF00"/>
                </a:highlight>
                <a:latin typeface="Calibri" panose="020F0502020204030204"/>
              </a:rPr>
              <a:t> </a:t>
            </a:r>
            <a:r>
              <a:rPr lang="en-US" sz="2600" dirty="0">
                <a:solidFill>
                  <a:prstClr val="black"/>
                </a:solidFill>
                <a:latin typeface="Calibri" panose="020F0502020204030204"/>
              </a:rPr>
              <a:t>on </a:t>
            </a:r>
            <a:r>
              <a:rPr lang="sl-SI" sz="2600" dirty="0">
                <a:solidFill>
                  <a:prstClr val="black"/>
                </a:solidFill>
                <a:latin typeface="Calibri" panose="020F0502020204030204"/>
              </a:rPr>
              <a:t>…</a:t>
            </a:r>
            <a:r>
              <a:rPr lang="en-US" sz="2600" dirty="0">
                <a:solidFill>
                  <a:prstClr val="black"/>
                </a:solidFill>
                <a:latin typeface="Calibri" panose="020F0502020204030204"/>
              </a:rPr>
              <a:t>; the proposal lacks sufficient </a:t>
            </a:r>
            <a:r>
              <a:rPr lang="en-US" sz="2600" b="1" dirty="0">
                <a:solidFill>
                  <a:prstClr val="black"/>
                </a:solidFill>
                <a:latin typeface="Calibri" panose="020F0502020204030204"/>
              </a:rPr>
              <a:t>detail</a:t>
            </a:r>
            <a:r>
              <a:rPr lang="en-US" sz="2600" dirty="0">
                <a:solidFill>
                  <a:prstClr val="black"/>
                </a:solidFill>
                <a:latin typeface="Calibri" panose="020F0502020204030204"/>
              </a:rPr>
              <a:t> on sample matrices</a:t>
            </a:r>
            <a:endParaRPr lang="sl-SI" sz="2600" dirty="0">
              <a:solidFill>
                <a:prstClr val="black"/>
              </a:solidFill>
              <a:latin typeface="Calibri" panose="020F0502020204030204"/>
            </a:endParaRPr>
          </a:p>
          <a:p>
            <a:pPr lvl="0">
              <a:defRPr/>
            </a:pP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The description of the </a:t>
            </a:r>
            <a:r>
              <a:rPr kumimoji="0" lang="en-US" sz="26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relevance</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 of the research project and the </a:t>
            </a:r>
            <a:r>
              <a:rPr kumimoji="0" lang="en-US" sz="2600" b="1" i="0" u="none" strike="noStrike" kern="1200" cap="none" spc="0" normalizeH="0" baseline="0" noProof="0" dirty="0">
                <a:ln>
                  <a:noFill/>
                </a:ln>
                <a:solidFill>
                  <a:prstClr val="black"/>
                </a:solidFill>
                <a:effectLst/>
                <a:uLnTx/>
                <a:uFillTx/>
                <a:latin typeface="Aptos" panose="02110004020202020204"/>
                <a:ea typeface="+mn-ea"/>
                <a:cs typeface="+mn-cs"/>
              </a:rPr>
              <a:t>expected</a:t>
            </a:r>
            <a:r>
              <a:rPr kumimoji="0" lang="en-US" sz="26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 results </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is not addressed in the necessary </a:t>
            </a:r>
            <a:r>
              <a:rPr kumimoji="0" lang="en-US" sz="26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detail</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a:t>
            </a:r>
            <a:endParaRPr kumimoji="0" lang="sl-SI" sz="2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It is difficult to estimate </a:t>
            </a:r>
            <a:r>
              <a:rPr kumimoji="0" lang="en-US" sz="26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how </a:t>
            </a:r>
            <a:r>
              <a:rPr kumimoji="0" lang="en-US" sz="26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measurable</a:t>
            </a:r>
            <a:r>
              <a:rPr kumimoji="0" lang="en-US" sz="26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 and </a:t>
            </a:r>
            <a:r>
              <a:rPr kumimoji="0" lang="en-US" sz="26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verifiable</a:t>
            </a:r>
            <a:r>
              <a:rPr kumimoji="0" lang="en-US" sz="26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 </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objectives are as it is not sufficiently detailed how the research will be </a:t>
            </a:r>
            <a:r>
              <a:rPr kumimoji="0" lang="en-US" sz="26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carried out</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 </a:t>
            </a:r>
            <a:endParaRPr kumimoji="0" lang="sl-SI" sz="26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Means of </a:t>
            </a:r>
            <a:r>
              <a:rPr kumimoji="0" lang="en-US" sz="26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verification</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 and </a:t>
            </a:r>
            <a:r>
              <a:rPr kumimoji="0" lang="en-US" sz="2600" b="1" i="0" u="none" strike="noStrike" kern="1200" cap="none" spc="0" normalizeH="0" baseline="0" noProof="0" dirty="0">
                <a:ln>
                  <a:noFill/>
                </a:ln>
                <a:solidFill>
                  <a:prstClr val="black"/>
                </a:solidFill>
                <a:effectLst/>
                <a:uLnTx/>
                <a:uFillTx/>
                <a:latin typeface="Aptos" panose="02110004020202020204"/>
                <a:ea typeface="+mn-ea"/>
                <a:cs typeface="+mn-cs"/>
              </a:rPr>
              <a:t>indicators</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 to measure the </a:t>
            </a:r>
            <a:r>
              <a:rPr kumimoji="0" lang="en-US" sz="26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success</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 of the objectives</a:t>
            </a:r>
            <a:r>
              <a:rPr kumimoji="0" lang="sl-SI" sz="26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2600" b="0" i="0" u="none" strike="noStrike" kern="1200" cap="none" spc="0" normalizeH="0" baseline="0" noProof="0" dirty="0">
                <a:ln>
                  <a:noFill/>
                </a:ln>
                <a:solidFill>
                  <a:prstClr val="black"/>
                </a:solidFill>
                <a:effectLst/>
                <a:uLnTx/>
                <a:uFillTx/>
                <a:latin typeface="Aptos" panose="02110004020202020204"/>
                <a:ea typeface="+mn-ea"/>
                <a:cs typeface="+mn-cs"/>
              </a:rPr>
              <a:t>are insufficiently considered</a:t>
            </a:r>
            <a:endParaRPr kumimoji="0" lang="sl-SI" sz="2600" b="0" i="0" u="none" strike="noStrike" kern="1200" cap="none" spc="0" normalizeH="0" baseline="0" noProof="0" dirty="0">
              <a:ln>
                <a:noFill/>
              </a:ln>
              <a:solidFill>
                <a:prstClr val="black"/>
              </a:solidFill>
              <a:effectLst/>
              <a:uLnTx/>
              <a:uFillTx/>
              <a:latin typeface="Aptos" panose="02110004020202020204"/>
              <a:ea typeface="+mn-ea"/>
              <a:cs typeface="+mn-cs"/>
            </a:endParaRPr>
          </a:p>
          <a:p>
            <a:endParaRPr kumimoji="0" lang="sl-SI" sz="28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endParaRPr>
          </a:p>
          <a:p>
            <a:endParaRPr lang="sl-SI" dirty="0"/>
          </a:p>
        </p:txBody>
      </p:sp>
      <p:pic>
        <p:nvPicPr>
          <p:cNvPr id="4" name="Slika 3">
            <a:extLst>
              <a:ext uri="{FF2B5EF4-FFF2-40B4-BE49-F238E27FC236}">
                <a16:creationId xmlns:a16="http://schemas.microsoft.com/office/drawing/2014/main" id="{7262C6FF-79C9-698B-8B74-AB59699FD482}"/>
              </a:ext>
            </a:extLst>
          </p:cNvPr>
          <p:cNvPicPr>
            <a:picLocks noChangeAspect="1"/>
          </p:cNvPicPr>
          <p:nvPr/>
        </p:nvPicPr>
        <p:blipFill>
          <a:blip r:embed="rId2"/>
          <a:stretch>
            <a:fillRect/>
          </a:stretch>
        </p:blipFill>
        <p:spPr>
          <a:xfrm>
            <a:off x="10686230" y="135925"/>
            <a:ext cx="1335140" cy="1335140"/>
          </a:xfrm>
          <a:prstGeom prst="rect">
            <a:avLst/>
          </a:prstGeom>
        </p:spPr>
      </p:pic>
      <p:sp>
        <p:nvSpPr>
          <p:cNvPr id="5" name="Označba mesta datuma 4">
            <a:extLst>
              <a:ext uri="{FF2B5EF4-FFF2-40B4-BE49-F238E27FC236}">
                <a16:creationId xmlns:a16="http://schemas.microsoft.com/office/drawing/2014/main" id="{5243C0DF-8EF3-C9A9-5CC3-70DB77A52BD1}"/>
              </a:ext>
            </a:extLst>
          </p:cNvPr>
          <p:cNvSpPr>
            <a:spLocks noGrp="1"/>
          </p:cNvSpPr>
          <p:nvPr>
            <p:ph type="dt" sz="half" idx="10"/>
          </p:nvPr>
        </p:nvSpPr>
        <p:spPr/>
        <p:txBody>
          <a:bodyPr/>
          <a:lstStyle/>
          <a:p>
            <a:fld id="{D9398AFD-A55F-4280-8E90-90FFDADAE315}" type="datetime1">
              <a:rPr lang="sl-SI" smtClean="0"/>
              <a:t>22. 04. 2026</a:t>
            </a:fld>
            <a:endParaRPr lang="sl-SI"/>
          </a:p>
        </p:txBody>
      </p:sp>
      <p:sp>
        <p:nvSpPr>
          <p:cNvPr id="6" name="Označba mesta številke diapozitiva 5">
            <a:extLst>
              <a:ext uri="{FF2B5EF4-FFF2-40B4-BE49-F238E27FC236}">
                <a16:creationId xmlns:a16="http://schemas.microsoft.com/office/drawing/2014/main" id="{74E48A2F-B4FC-9671-D9E5-D96C7460FA06}"/>
              </a:ext>
            </a:extLst>
          </p:cNvPr>
          <p:cNvSpPr>
            <a:spLocks noGrp="1"/>
          </p:cNvSpPr>
          <p:nvPr>
            <p:ph type="sldNum" sz="quarter" idx="12"/>
          </p:nvPr>
        </p:nvSpPr>
        <p:spPr/>
        <p:txBody>
          <a:bodyPr/>
          <a:lstStyle/>
          <a:p>
            <a:fld id="{3A63198E-746F-4D1F-8336-55B0049BC075}" type="slidenum">
              <a:rPr lang="sl-SI" smtClean="0"/>
              <a:t>11</a:t>
            </a:fld>
            <a:endParaRPr lang="sl-SI"/>
          </a:p>
        </p:txBody>
      </p:sp>
    </p:spTree>
    <p:extLst>
      <p:ext uri="{BB962C8B-B14F-4D97-AF65-F5344CB8AC3E}">
        <p14:creationId xmlns:p14="http://schemas.microsoft.com/office/powerpoint/2010/main" val="3391558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26F478B-4C9C-4CBD-5FB0-653E7ADD8E95}"/>
              </a:ext>
            </a:extLst>
          </p:cNvPr>
          <p:cNvSpPr>
            <a:spLocks noGrp="1"/>
          </p:cNvSpPr>
          <p:nvPr>
            <p:ph type="title"/>
          </p:nvPr>
        </p:nvSpPr>
        <p:spPr/>
        <p:txBody>
          <a:bodyPr/>
          <a:lstStyle/>
          <a:p>
            <a:pPr algn="ctr"/>
            <a:r>
              <a:rPr lang="sl-SI" b="1" u="sng" dirty="0">
                <a:solidFill>
                  <a:srgbClr val="FF0000"/>
                </a:solidFill>
                <a:effectLst>
                  <a:outerShdw blurRad="38100" dist="38100" dir="2700000" algn="tl">
                    <a:srgbClr val="000000">
                      <a:alpha val="43137"/>
                    </a:srgbClr>
                  </a:outerShdw>
                </a:effectLst>
              </a:rPr>
              <a:t>SMART</a:t>
            </a:r>
            <a:r>
              <a:rPr lang="sl-SI" b="1" dirty="0">
                <a:solidFill>
                  <a:srgbClr val="FF0000"/>
                </a:solidFill>
                <a:effectLst>
                  <a:outerShdw blurRad="38100" dist="38100" dir="2700000" algn="tl">
                    <a:srgbClr val="000000">
                      <a:alpha val="43137"/>
                    </a:srgbClr>
                  </a:outerShdw>
                </a:effectLst>
              </a:rPr>
              <a:t> OBJECTIVES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D306A768-4622-6246-45E9-F7281A363B61}"/>
              </a:ext>
            </a:extLst>
          </p:cNvPr>
          <p:cNvSpPr>
            <a:spLocks noGrp="1"/>
          </p:cNvSpPr>
          <p:nvPr>
            <p:ph idx="1"/>
          </p:nvPr>
        </p:nvSpPr>
        <p:spPr/>
        <p:txBody>
          <a:bodyPr>
            <a:normAutofit/>
          </a:bodyPr>
          <a:lstStyle/>
          <a:p>
            <a:r>
              <a:rPr lang="en-US" sz="2400" b="0" i="0" u="none" strike="noStrike" dirty="0">
                <a:solidFill>
                  <a:srgbClr val="000000"/>
                </a:solidFill>
                <a:effectLst/>
                <a:latin typeface="Aptos Narrow" panose="020B0004020202020204" pitchFamily="34" charset="0"/>
              </a:rPr>
              <a:t>Clear measurable </a:t>
            </a:r>
            <a:r>
              <a:rPr lang="en-US" sz="2400" b="1" i="0" u="none" strike="noStrike" dirty="0">
                <a:solidFill>
                  <a:srgbClr val="000000"/>
                </a:solidFill>
                <a:effectLst/>
                <a:latin typeface="Aptos Narrow" panose="020B0004020202020204" pitchFamily="34" charset="0"/>
              </a:rPr>
              <a:t>key performance indicators</a:t>
            </a:r>
            <a:r>
              <a:rPr lang="en-US" sz="2400" b="0" i="0" u="none" strike="noStrike" dirty="0">
                <a:solidFill>
                  <a:srgbClr val="000000"/>
                </a:solidFill>
                <a:effectLst/>
                <a:latin typeface="Aptos Narrow" panose="020B0004020202020204" pitchFamily="34" charset="0"/>
              </a:rPr>
              <a:t> to verify the </a:t>
            </a:r>
            <a:r>
              <a:rPr lang="en-US" sz="2400" b="1" i="0" u="none" strike="noStrike" dirty="0">
                <a:solidFill>
                  <a:srgbClr val="000000"/>
                </a:solidFill>
                <a:effectLst/>
                <a:latin typeface="Aptos Narrow" panose="020B0004020202020204" pitchFamily="34" charset="0"/>
              </a:rPr>
              <a:t>achievement</a:t>
            </a:r>
            <a:r>
              <a:rPr lang="en-US" sz="2400" b="0" i="0" u="none" strike="noStrike" dirty="0">
                <a:solidFill>
                  <a:srgbClr val="000000"/>
                </a:solidFill>
                <a:effectLst/>
                <a:latin typeface="Aptos Narrow" panose="020B0004020202020204" pitchFamily="34" charset="0"/>
              </a:rPr>
              <a:t> of the listed objectives </a:t>
            </a:r>
            <a:r>
              <a:rPr lang="en-US" sz="2400" b="0" i="0" u="none" strike="noStrike" dirty="0">
                <a:solidFill>
                  <a:srgbClr val="000000"/>
                </a:solidFill>
                <a:effectLst/>
                <a:highlight>
                  <a:srgbClr val="FFFF00"/>
                </a:highlight>
                <a:latin typeface="Aptos Narrow" panose="020B0004020202020204" pitchFamily="34" charset="0"/>
              </a:rPr>
              <a:t>are not sufficiently elaborated</a:t>
            </a:r>
            <a:r>
              <a:rPr lang="en-US" sz="2400" b="0" i="0" u="none" strike="noStrike" dirty="0">
                <a:solidFill>
                  <a:srgbClr val="000000"/>
                </a:solidFill>
                <a:effectLst/>
                <a:latin typeface="Aptos Narrow" panose="020B0004020202020204" pitchFamily="34" charset="0"/>
              </a:rPr>
              <a:t>.</a:t>
            </a:r>
            <a:r>
              <a:rPr lang="en-US" sz="2400" dirty="0"/>
              <a:t> </a:t>
            </a:r>
            <a:endParaRPr lang="sl-SI" sz="2400" dirty="0"/>
          </a:p>
          <a:p>
            <a:r>
              <a:rPr lang="en-US" sz="2400" b="0" i="0" u="none" strike="noStrike" dirty="0">
                <a:solidFill>
                  <a:srgbClr val="000000"/>
                </a:solidFill>
                <a:effectLst/>
                <a:latin typeface="Aptos Narrow" panose="020B0004020202020204" pitchFamily="34" charset="0"/>
              </a:rPr>
              <a:t>The proposal is </a:t>
            </a:r>
            <a:r>
              <a:rPr lang="en-US" sz="2400" b="0" i="0" u="none" strike="noStrike" dirty="0">
                <a:solidFill>
                  <a:srgbClr val="000000"/>
                </a:solidFill>
                <a:effectLst/>
                <a:highlight>
                  <a:srgbClr val="FFFF00"/>
                </a:highlight>
                <a:latin typeface="Aptos Narrow" panose="020B0004020202020204" pitchFamily="34" charset="0"/>
              </a:rPr>
              <a:t>unclear</a:t>
            </a:r>
            <a:r>
              <a:rPr lang="en-US" sz="2400" b="0" i="0" u="none" strike="noStrike" dirty="0">
                <a:solidFill>
                  <a:srgbClr val="000000"/>
                </a:solidFill>
                <a:effectLst/>
                <a:latin typeface="Aptos Narrow" panose="020B0004020202020204" pitchFamily="34" charset="0"/>
              </a:rPr>
              <a:t> about specific </a:t>
            </a:r>
            <a:r>
              <a:rPr lang="en-US" sz="2400" b="1" i="0" u="none" strike="noStrike" dirty="0">
                <a:solidFill>
                  <a:srgbClr val="000000"/>
                </a:solidFill>
                <a:effectLst/>
                <a:latin typeface="Aptos Narrow" panose="020B0004020202020204" pitchFamily="34" charset="0"/>
              </a:rPr>
              <a:t>key performance indicators</a:t>
            </a:r>
            <a:r>
              <a:rPr lang="en-US" sz="2400" b="0" i="0" u="none" strike="noStrike" dirty="0">
                <a:solidFill>
                  <a:srgbClr val="000000"/>
                </a:solidFill>
                <a:effectLst/>
                <a:latin typeface="Aptos Narrow" panose="020B0004020202020204" pitchFamily="34" charset="0"/>
              </a:rPr>
              <a:t> for measuring and verifying research success.</a:t>
            </a:r>
            <a:r>
              <a:rPr lang="en-US" sz="2400" dirty="0"/>
              <a:t> </a:t>
            </a:r>
            <a:endParaRPr lang="sl-SI" sz="2400" dirty="0"/>
          </a:p>
          <a:p>
            <a:r>
              <a:rPr lang="en-US" sz="2400" dirty="0"/>
              <a:t>The </a:t>
            </a:r>
            <a:r>
              <a:rPr lang="en-US" sz="2400" dirty="0">
                <a:highlight>
                  <a:srgbClr val="FFFF00"/>
                </a:highlight>
              </a:rPr>
              <a:t>measurability</a:t>
            </a:r>
            <a:r>
              <a:rPr lang="en-US" sz="2400" dirty="0"/>
              <a:t> of the objectives </a:t>
            </a:r>
            <a:r>
              <a:rPr lang="en-US" sz="2400" b="1" dirty="0"/>
              <a:t>is not clearly addressed</a:t>
            </a:r>
            <a:r>
              <a:rPr lang="en-US" sz="2400" dirty="0"/>
              <a:t>. </a:t>
            </a:r>
            <a:endParaRPr lang="sl-SI" sz="2400" dirty="0"/>
          </a:p>
          <a:p>
            <a:r>
              <a:rPr lang="en-US" sz="2400" dirty="0"/>
              <a:t>The proposal lacks </a:t>
            </a:r>
            <a:r>
              <a:rPr lang="en-US" sz="2400" dirty="0">
                <a:highlight>
                  <a:srgbClr val="FFFF00"/>
                </a:highlight>
              </a:rPr>
              <a:t>sufficient detail </a:t>
            </a:r>
            <a:r>
              <a:rPr lang="en-US" sz="2400" dirty="0"/>
              <a:t>on </a:t>
            </a:r>
            <a:r>
              <a:rPr lang="en-US" sz="2400" b="1" dirty="0"/>
              <a:t>how progress toward the research objectives will be measured </a:t>
            </a:r>
            <a:r>
              <a:rPr lang="en-US" sz="2400" dirty="0"/>
              <a:t>or verified. </a:t>
            </a:r>
            <a:endParaRPr lang="sl-SI" sz="2400" dirty="0"/>
          </a:p>
        </p:txBody>
      </p:sp>
      <p:pic>
        <p:nvPicPr>
          <p:cNvPr id="4" name="Grafika 3" descr="Clipboard Checked outline">
            <a:extLst>
              <a:ext uri="{FF2B5EF4-FFF2-40B4-BE49-F238E27FC236}">
                <a16:creationId xmlns:a16="http://schemas.microsoft.com/office/drawing/2014/main" id="{771A2C70-1AAD-904F-83C4-4CD2F0ABC1E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648950" y="23810"/>
            <a:ext cx="1333500" cy="1333500"/>
          </a:xfrm>
          <a:prstGeom prst="rect">
            <a:avLst/>
          </a:prstGeom>
        </p:spPr>
      </p:pic>
      <p:sp>
        <p:nvSpPr>
          <p:cNvPr id="5" name="Označba mesta datuma 4">
            <a:extLst>
              <a:ext uri="{FF2B5EF4-FFF2-40B4-BE49-F238E27FC236}">
                <a16:creationId xmlns:a16="http://schemas.microsoft.com/office/drawing/2014/main" id="{84363596-67B0-9D6F-DCC5-A01203885F45}"/>
              </a:ext>
            </a:extLst>
          </p:cNvPr>
          <p:cNvSpPr>
            <a:spLocks noGrp="1"/>
          </p:cNvSpPr>
          <p:nvPr>
            <p:ph type="dt" sz="half" idx="10"/>
          </p:nvPr>
        </p:nvSpPr>
        <p:spPr/>
        <p:txBody>
          <a:bodyPr/>
          <a:lstStyle/>
          <a:p>
            <a:fld id="{4B0DB744-89E1-45C3-8EBA-61BC78CD747F}" type="datetime1">
              <a:rPr lang="sl-SI" smtClean="0"/>
              <a:t>22. 04. 2026</a:t>
            </a:fld>
            <a:endParaRPr lang="sl-SI"/>
          </a:p>
        </p:txBody>
      </p:sp>
      <p:sp>
        <p:nvSpPr>
          <p:cNvPr id="6" name="Označba mesta številke diapozitiva 5">
            <a:extLst>
              <a:ext uri="{FF2B5EF4-FFF2-40B4-BE49-F238E27FC236}">
                <a16:creationId xmlns:a16="http://schemas.microsoft.com/office/drawing/2014/main" id="{3245BD5C-E00E-2760-991D-CA26B403B921}"/>
              </a:ext>
            </a:extLst>
          </p:cNvPr>
          <p:cNvSpPr>
            <a:spLocks noGrp="1"/>
          </p:cNvSpPr>
          <p:nvPr>
            <p:ph type="sldNum" sz="quarter" idx="12"/>
          </p:nvPr>
        </p:nvSpPr>
        <p:spPr/>
        <p:txBody>
          <a:bodyPr/>
          <a:lstStyle/>
          <a:p>
            <a:fld id="{3A63198E-746F-4D1F-8336-55B0049BC075}" type="slidenum">
              <a:rPr lang="sl-SI" smtClean="0"/>
              <a:t>12</a:t>
            </a:fld>
            <a:endParaRPr lang="sl-SI"/>
          </a:p>
        </p:txBody>
      </p:sp>
    </p:spTree>
    <p:extLst>
      <p:ext uri="{BB962C8B-B14F-4D97-AF65-F5344CB8AC3E}">
        <p14:creationId xmlns:p14="http://schemas.microsoft.com/office/powerpoint/2010/main" val="1078070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04467-02F7-349D-D224-89669AC76A10}"/>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7B0B08D5-D702-1029-E387-3C96FA94DB44}"/>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7F85AE54-DF76-B067-8049-4DEC0407E374}"/>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EC07E304-7348-6042-9B6B-98628773156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B8A1E2B-1ABF-4745-A1F1-E1E8E8547509}"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5431F58D-E06C-6E9F-33FD-EB69F8DC0F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A37A600A-A895-9A81-ADA2-E805EE38B82A}"/>
              </a:ext>
            </a:extLst>
          </p:cNvPr>
          <p:cNvPicPr>
            <a:picLocks noChangeAspect="1"/>
          </p:cNvPicPr>
          <p:nvPr/>
        </p:nvPicPr>
        <p:blipFill>
          <a:blip r:embed="rId2"/>
          <a:stretch>
            <a:fillRect/>
          </a:stretch>
        </p:blipFill>
        <p:spPr>
          <a:xfrm>
            <a:off x="772922" y="0"/>
            <a:ext cx="10646156" cy="6858000"/>
          </a:xfrm>
          <a:prstGeom prst="rect">
            <a:avLst/>
          </a:prstGeom>
        </p:spPr>
      </p:pic>
      <p:sp>
        <p:nvSpPr>
          <p:cNvPr id="6" name="Elipsa 5">
            <a:extLst>
              <a:ext uri="{FF2B5EF4-FFF2-40B4-BE49-F238E27FC236}">
                <a16:creationId xmlns:a16="http://schemas.microsoft.com/office/drawing/2014/main" id="{58A4405E-FAC7-D641-2F3C-5E24F9EA0DD7}"/>
              </a:ext>
            </a:extLst>
          </p:cNvPr>
          <p:cNvSpPr/>
          <p:nvPr/>
        </p:nvSpPr>
        <p:spPr>
          <a:xfrm>
            <a:off x="6483034" y="1689100"/>
            <a:ext cx="5708965" cy="2665617"/>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fika 6" descr="Books with solid fill">
            <a:extLst>
              <a:ext uri="{FF2B5EF4-FFF2-40B4-BE49-F238E27FC236}">
                <a16:creationId xmlns:a16="http://schemas.microsoft.com/office/drawing/2014/main" id="{BC801191-132D-3867-C7EF-7E58CDBC387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14245" y="2095500"/>
            <a:ext cx="1333500" cy="1333500"/>
          </a:xfrm>
          <a:prstGeom prst="rect">
            <a:avLst/>
          </a:prstGeom>
        </p:spPr>
      </p:pic>
    </p:spTree>
    <p:extLst>
      <p:ext uri="{BB962C8B-B14F-4D97-AF65-F5344CB8AC3E}">
        <p14:creationId xmlns:p14="http://schemas.microsoft.com/office/powerpoint/2010/main" val="2808594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65D7BB9-96A7-2121-1018-2C32FD9FAD8A}"/>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NOVELTY / INNOVATION - </a:t>
            </a:r>
            <a:r>
              <a:rPr lang="sl-SI" b="1" dirty="0" err="1">
                <a:solidFill>
                  <a:srgbClr val="FF0000"/>
                </a:solidFill>
                <a:effectLst>
                  <a:outerShdw blurRad="38100" dist="38100" dir="2700000" algn="tl">
                    <a:srgbClr val="000000">
                      <a:alpha val="43137"/>
                    </a:srgbClr>
                  </a:outerShdw>
                </a:effectLst>
              </a:rPr>
              <a:t>weaknesses</a:t>
            </a:r>
            <a:endParaRPr lang="sl-SI" dirty="0">
              <a:solidFill>
                <a:srgbClr val="FF0000"/>
              </a:solidFill>
            </a:endParaRPr>
          </a:p>
        </p:txBody>
      </p:sp>
      <p:sp>
        <p:nvSpPr>
          <p:cNvPr id="3" name="Označba mesta vsebine 2">
            <a:extLst>
              <a:ext uri="{FF2B5EF4-FFF2-40B4-BE49-F238E27FC236}">
                <a16:creationId xmlns:a16="http://schemas.microsoft.com/office/drawing/2014/main" id="{955B7188-4822-262E-4889-60A77E2D7C7F}"/>
              </a:ext>
            </a:extLst>
          </p:cNvPr>
          <p:cNvSpPr>
            <a:spLocks noGrp="1"/>
          </p:cNvSpPr>
          <p:nvPr>
            <p:ph idx="1"/>
          </p:nvPr>
        </p:nvSpPr>
        <p:spPr>
          <a:xfrm>
            <a:off x="838200" y="1825624"/>
            <a:ext cx="10515600" cy="4529455"/>
          </a:xfrm>
        </p:spPr>
        <p:txBody>
          <a:bodyPr>
            <a:noAutofit/>
          </a:bodyPr>
          <a:lstStyle/>
          <a:p>
            <a:r>
              <a:rPr lang="en-US" sz="2000" dirty="0">
                <a:solidFill>
                  <a:srgbClr val="000000"/>
                </a:solidFill>
                <a:latin typeface="Aptos Narrow" panose="020B0004020202020204" pitchFamily="34" charset="0"/>
              </a:rPr>
              <a:t>The innovative content of the proposal is </a:t>
            </a:r>
            <a:r>
              <a:rPr lang="en-US" sz="2000" dirty="0">
                <a:solidFill>
                  <a:srgbClr val="000000"/>
                </a:solidFill>
                <a:highlight>
                  <a:srgbClr val="FFFF00"/>
                </a:highlight>
                <a:latin typeface="Aptos Narrow" panose="020B0004020202020204" pitchFamily="34" charset="0"/>
              </a:rPr>
              <a:t>not sufficiently demonstrated </a:t>
            </a:r>
            <a:r>
              <a:rPr lang="en-US" sz="2000" b="1" dirty="0">
                <a:solidFill>
                  <a:srgbClr val="000000"/>
                </a:solidFill>
                <a:latin typeface="Aptos Narrow" panose="020B0004020202020204" pitchFamily="34" charset="0"/>
              </a:rPr>
              <a:t>based on the current state of the art</a:t>
            </a:r>
            <a:r>
              <a:rPr lang="sl-SI" sz="2000" b="1" dirty="0">
                <a:solidFill>
                  <a:srgbClr val="000000"/>
                </a:solidFill>
                <a:latin typeface="Aptos Narrow" panose="020B0004020202020204" pitchFamily="34" charset="0"/>
              </a:rPr>
              <a:t>.</a:t>
            </a:r>
          </a:p>
          <a:p>
            <a:r>
              <a:rPr lang="en-US" sz="2000" dirty="0">
                <a:solidFill>
                  <a:srgbClr val="000000"/>
                </a:solidFill>
                <a:latin typeface="Aptos Narrow" panose="020B0004020202020204" pitchFamily="34" charset="0"/>
              </a:rPr>
              <a:t>The proposal does not convincingly demonstrate that it is ambitious by going well </a:t>
            </a:r>
            <a:r>
              <a:rPr lang="en-US" sz="2000" b="1" dirty="0">
                <a:solidFill>
                  <a:srgbClr val="000000"/>
                </a:solidFill>
                <a:latin typeface="Aptos Narrow" panose="020B0004020202020204" pitchFamily="34" charset="0"/>
              </a:rPr>
              <a:t>beyond the state of the art</a:t>
            </a:r>
            <a:r>
              <a:rPr lang="en-US" sz="2000" dirty="0">
                <a:solidFill>
                  <a:srgbClr val="000000"/>
                </a:solidFill>
                <a:latin typeface="Aptos Narrow" panose="020B0004020202020204" pitchFamily="34" charset="0"/>
              </a:rPr>
              <a:t>, particularly in relation to the </a:t>
            </a:r>
            <a:r>
              <a:rPr lang="en-US" sz="2000" b="1" dirty="0">
                <a:solidFill>
                  <a:srgbClr val="000000"/>
                </a:solidFill>
                <a:latin typeface="Aptos Narrow" panose="020B0004020202020204" pitchFamily="34" charset="0"/>
              </a:rPr>
              <a:t>literature analysis</a:t>
            </a:r>
            <a:r>
              <a:rPr lang="en-US" sz="2000" dirty="0">
                <a:solidFill>
                  <a:srgbClr val="000000"/>
                </a:solidFill>
                <a:latin typeface="Aptos Narrow" panose="020B0004020202020204" pitchFamily="34" charset="0"/>
              </a:rPr>
              <a:t> on similar approaches, </a:t>
            </a:r>
            <a:r>
              <a:rPr lang="en-US" sz="2000" dirty="0">
                <a:solidFill>
                  <a:srgbClr val="000000"/>
                </a:solidFill>
                <a:highlight>
                  <a:srgbClr val="FFFF00"/>
                </a:highlight>
                <a:latin typeface="Aptos Narrow" panose="020B0004020202020204" pitchFamily="34" charset="0"/>
              </a:rPr>
              <a:t>which have already been published</a:t>
            </a:r>
            <a:r>
              <a:rPr lang="en-US" sz="2000" dirty="0">
                <a:solidFill>
                  <a:srgbClr val="000000"/>
                </a:solidFill>
                <a:latin typeface="Aptos Narrow" panose="020B0004020202020204" pitchFamily="34" charset="0"/>
              </a:rPr>
              <a:t>.</a:t>
            </a:r>
            <a:r>
              <a:rPr lang="en-US" sz="2000" dirty="0"/>
              <a:t> </a:t>
            </a:r>
            <a:endParaRPr lang="sl-SI" sz="2000" dirty="0"/>
          </a:p>
          <a:p>
            <a:r>
              <a:rPr lang="en-US" sz="2000" dirty="0">
                <a:solidFill>
                  <a:srgbClr val="000000"/>
                </a:solidFill>
                <a:latin typeface="Aptos Narrow" panose="020B0004020202020204" pitchFamily="34" charset="0"/>
              </a:rPr>
              <a:t>The proposal fails in convincing for </a:t>
            </a:r>
            <a:r>
              <a:rPr lang="en-US" sz="2000" dirty="0">
                <a:solidFill>
                  <a:srgbClr val="000000"/>
                </a:solidFill>
                <a:highlight>
                  <a:srgbClr val="FFFF00"/>
                </a:highlight>
                <a:latin typeface="Aptos Narrow" panose="020B0004020202020204" pitchFamily="34" charset="0"/>
              </a:rPr>
              <a:t>its </a:t>
            </a:r>
            <a:r>
              <a:rPr lang="en-US" sz="2000" b="1" dirty="0">
                <a:solidFill>
                  <a:srgbClr val="000000"/>
                </a:solidFill>
                <a:highlight>
                  <a:srgbClr val="FFFF00"/>
                </a:highlight>
                <a:latin typeface="Aptos Narrow" panose="020B0004020202020204" pitchFamily="34" charset="0"/>
              </a:rPr>
              <a:t>novelty</a:t>
            </a:r>
            <a:r>
              <a:rPr lang="en-US" sz="2000" dirty="0">
                <a:solidFill>
                  <a:srgbClr val="000000"/>
                </a:solidFill>
                <a:highlight>
                  <a:srgbClr val="FFFF00"/>
                </a:highlight>
                <a:latin typeface="Aptos Narrow" panose="020B0004020202020204" pitchFamily="34" charset="0"/>
              </a:rPr>
              <a:t> beyond </a:t>
            </a:r>
            <a:r>
              <a:rPr lang="en-US" sz="2000" dirty="0">
                <a:solidFill>
                  <a:srgbClr val="000000"/>
                </a:solidFill>
                <a:latin typeface="Aptos Narrow" panose="020B0004020202020204" pitchFamily="34" charset="0"/>
              </a:rPr>
              <a:t>the state of the art.</a:t>
            </a:r>
            <a:r>
              <a:rPr lang="en-US" sz="2000" dirty="0"/>
              <a:t> </a:t>
            </a:r>
            <a:endParaRPr lang="sl-SI" sz="2000" dirty="0"/>
          </a:p>
          <a:p>
            <a:r>
              <a:rPr lang="en-US" sz="2000" b="0" i="0" u="none" strike="noStrike" dirty="0">
                <a:solidFill>
                  <a:srgbClr val="000000"/>
                </a:solidFill>
                <a:effectLst/>
                <a:latin typeface="Aptos Narrow" panose="020B0004020202020204" pitchFamily="34" charset="0"/>
              </a:rPr>
              <a:t>The project </a:t>
            </a:r>
            <a:r>
              <a:rPr lang="en-US" sz="2000" b="0" i="0" u="none" strike="noStrike" dirty="0">
                <a:solidFill>
                  <a:srgbClr val="000000"/>
                </a:solidFill>
                <a:effectLst/>
                <a:highlight>
                  <a:srgbClr val="FFFF00"/>
                </a:highlight>
                <a:latin typeface="Aptos Narrow" panose="020B0004020202020204" pitchFamily="34" charset="0"/>
              </a:rPr>
              <a:t>is based on</a:t>
            </a:r>
            <a:r>
              <a:rPr lang="en-US" sz="2000" b="1" i="0" u="none" strike="noStrike" dirty="0">
                <a:solidFill>
                  <a:srgbClr val="000000"/>
                </a:solidFill>
                <a:effectLst/>
                <a:highlight>
                  <a:srgbClr val="FFFF00"/>
                </a:highlight>
                <a:latin typeface="Aptos Narrow" panose="020B0004020202020204" pitchFamily="34" charset="0"/>
              </a:rPr>
              <a:t> known</a:t>
            </a:r>
            <a:r>
              <a:rPr lang="en-US" sz="2000" b="1" i="0" u="none" strike="noStrike" dirty="0">
                <a:solidFill>
                  <a:srgbClr val="000000"/>
                </a:solidFill>
                <a:effectLst/>
                <a:latin typeface="Aptos Narrow" panose="020B0004020202020204" pitchFamily="34" charset="0"/>
              </a:rPr>
              <a:t> solutions and methodologies</a:t>
            </a:r>
            <a:r>
              <a:rPr lang="en-US" sz="2000" b="0" i="0" u="none" strike="noStrike" dirty="0">
                <a:solidFill>
                  <a:srgbClr val="000000"/>
                </a:solidFill>
                <a:effectLst/>
                <a:latin typeface="Aptos Narrow" panose="020B0004020202020204" pitchFamily="34" charset="0"/>
              </a:rPr>
              <a:t> that are not convincingly original and innovative.</a:t>
            </a:r>
            <a:endParaRPr lang="sl-SI" sz="2000" b="0" i="0" u="none" strike="noStrike" dirty="0">
              <a:solidFill>
                <a:srgbClr val="000000"/>
              </a:solidFill>
              <a:effectLst/>
              <a:latin typeface="Aptos Narrow" panose="020B0004020202020204" pitchFamily="34" charset="0"/>
            </a:endParaRPr>
          </a:p>
          <a:p>
            <a:r>
              <a:rPr lang="en-US" sz="2000" dirty="0">
                <a:solidFill>
                  <a:srgbClr val="000000"/>
                </a:solidFill>
                <a:latin typeface="Aptos Narrow" panose="020B0004020202020204" pitchFamily="34" charset="0"/>
              </a:rPr>
              <a:t>The research concept of constructing </a:t>
            </a:r>
            <a:r>
              <a:rPr lang="sl-SI" sz="2000" dirty="0" err="1">
                <a:solidFill>
                  <a:srgbClr val="000000"/>
                </a:solidFill>
                <a:highlight>
                  <a:srgbClr val="FFFF00"/>
                </a:highlight>
                <a:latin typeface="Aptos Narrow" panose="020B0004020202020204" pitchFamily="34" charset="0"/>
              </a:rPr>
              <a:t>xy</a:t>
            </a:r>
            <a:r>
              <a:rPr lang="sl-SI" sz="2000" dirty="0">
                <a:solidFill>
                  <a:srgbClr val="000000"/>
                </a:solidFill>
                <a:highlight>
                  <a:srgbClr val="FFFF00"/>
                </a:highlight>
                <a:latin typeface="Aptos Narrow" panose="020B0004020202020204" pitchFamily="34" charset="0"/>
              </a:rPr>
              <a:t> </a:t>
            </a:r>
            <a:r>
              <a:rPr lang="en-US" sz="2000" b="1" dirty="0">
                <a:solidFill>
                  <a:srgbClr val="000000"/>
                </a:solidFill>
                <a:highlight>
                  <a:srgbClr val="FFFF00"/>
                </a:highlight>
                <a:latin typeface="Aptos Narrow" panose="020B0004020202020204" pitchFamily="34" charset="0"/>
              </a:rPr>
              <a:t>has already been implemented </a:t>
            </a:r>
            <a:r>
              <a:rPr lang="en-US" sz="2000" dirty="0">
                <a:solidFill>
                  <a:srgbClr val="000000"/>
                </a:solidFill>
                <a:latin typeface="Aptos Narrow" panose="020B0004020202020204" pitchFamily="34" charset="0"/>
              </a:rPr>
              <a:t>in various laboratories thus reducing the </a:t>
            </a:r>
            <a:r>
              <a:rPr lang="en-US" sz="2000" b="1" dirty="0">
                <a:solidFill>
                  <a:srgbClr val="000000"/>
                </a:solidFill>
                <a:latin typeface="Aptos Narrow" panose="020B0004020202020204" pitchFamily="34" charset="0"/>
              </a:rPr>
              <a:t>innovative</a:t>
            </a:r>
            <a:r>
              <a:rPr lang="en-US" sz="2000" dirty="0">
                <a:solidFill>
                  <a:srgbClr val="000000"/>
                </a:solidFill>
                <a:latin typeface="Aptos Narrow" panose="020B0004020202020204" pitchFamily="34" charset="0"/>
              </a:rPr>
              <a:t> level of the proposal.</a:t>
            </a:r>
            <a:r>
              <a:rPr lang="en-US" sz="2000" dirty="0"/>
              <a:t> </a:t>
            </a:r>
            <a:endParaRPr lang="sl-SI" sz="2000" dirty="0"/>
          </a:p>
          <a:p>
            <a:r>
              <a:rPr lang="en-US" sz="2000" b="1" dirty="0">
                <a:solidFill>
                  <a:srgbClr val="000000"/>
                </a:solidFill>
                <a:latin typeface="Aptos Narrow" panose="020B0004020202020204" pitchFamily="34" charset="0"/>
              </a:rPr>
              <a:t>The innovative aspects </a:t>
            </a:r>
            <a:r>
              <a:rPr lang="en-US" sz="2000" dirty="0">
                <a:solidFill>
                  <a:srgbClr val="000000"/>
                </a:solidFill>
                <a:latin typeface="Aptos Narrow" panose="020B0004020202020204" pitchFamily="34" charset="0"/>
              </a:rPr>
              <a:t>of the proposal objectives </a:t>
            </a:r>
            <a:r>
              <a:rPr lang="en-US" sz="2000" dirty="0">
                <a:solidFill>
                  <a:srgbClr val="000000"/>
                </a:solidFill>
                <a:highlight>
                  <a:srgbClr val="FFFF00"/>
                </a:highlight>
                <a:latin typeface="Aptos Narrow" panose="020B0004020202020204" pitchFamily="34" charset="0"/>
              </a:rPr>
              <a:t>are poor</a:t>
            </a:r>
            <a:r>
              <a:rPr lang="en-US" sz="2000" dirty="0">
                <a:solidFill>
                  <a:srgbClr val="000000"/>
                </a:solidFill>
                <a:latin typeface="Aptos Narrow" panose="020B0004020202020204" pitchFamily="34" charset="0"/>
              </a:rPr>
              <a:t>, considering that the researcher is </a:t>
            </a:r>
            <a:r>
              <a:rPr lang="en-US" sz="2000" b="1" dirty="0">
                <a:solidFill>
                  <a:srgbClr val="000000"/>
                </a:solidFill>
                <a:latin typeface="Aptos Narrow" panose="020B0004020202020204" pitchFamily="34" charset="0"/>
              </a:rPr>
              <a:t>currently conducting a project on a </a:t>
            </a:r>
            <a:r>
              <a:rPr lang="en-US" sz="2000" b="1" dirty="0">
                <a:solidFill>
                  <a:srgbClr val="000000"/>
                </a:solidFill>
                <a:highlight>
                  <a:srgbClr val="FFFF00"/>
                </a:highlight>
                <a:latin typeface="Aptos Narrow" panose="020B0004020202020204" pitchFamily="34" charset="0"/>
              </a:rPr>
              <a:t>very close topic</a:t>
            </a:r>
            <a:r>
              <a:rPr lang="sl-SI" sz="2000" dirty="0">
                <a:solidFill>
                  <a:srgbClr val="000000"/>
                </a:solidFill>
                <a:latin typeface="Aptos Narrow" panose="020B0004020202020204" pitchFamily="34" charset="0"/>
              </a:rPr>
              <a:t>. </a:t>
            </a:r>
          </a:p>
        </p:txBody>
      </p:sp>
      <p:pic>
        <p:nvPicPr>
          <p:cNvPr id="4" name="Grafika 3" descr="Good Idea outline">
            <a:extLst>
              <a:ext uri="{FF2B5EF4-FFF2-40B4-BE49-F238E27FC236}">
                <a16:creationId xmlns:a16="http://schemas.microsoft.com/office/drawing/2014/main" id="{9851DE4A-C85B-4AC4-C07B-E338807638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896600" y="318770"/>
            <a:ext cx="914400" cy="914400"/>
          </a:xfrm>
          <a:prstGeom prst="rect">
            <a:avLst/>
          </a:prstGeom>
        </p:spPr>
      </p:pic>
      <p:sp>
        <p:nvSpPr>
          <p:cNvPr id="5" name="Označba mesta datuma 4">
            <a:extLst>
              <a:ext uri="{FF2B5EF4-FFF2-40B4-BE49-F238E27FC236}">
                <a16:creationId xmlns:a16="http://schemas.microsoft.com/office/drawing/2014/main" id="{B2485FF8-A7E9-B6D1-2E49-C19CB4E904DA}"/>
              </a:ext>
            </a:extLst>
          </p:cNvPr>
          <p:cNvSpPr>
            <a:spLocks noGrp="1"/>
          </p:cNvSpPr>
          <p:nvPr>
            <p:ph type="dt" sz="half" idx="10"/>
          </p:nvPr>
        </p:nvSpPr>
        <p:spPr/>
        <p:txBody>
          <a:bodyPr/>
          <a:lstStyle/>
          <a:p>
            <a:fld id="{482E25B6-DCD0-407B-BC97-F3C0B0D1FF93}" type="datetime1">
              <a:rPr lang="sl-SI" smtClean="0"/>
              <a:t>22. 04. 2026</a:t>
            </a:fld>
            <a:endParaRPr lang="sl-SI"/>
          </a:p>
        </p:txBody>
      </p:sp>
      <p:sp>
        <p:nvSpPr>
          <p:cNvPr id="6" name="Označba mesta številke diapozitiva 5">
            <a:extLst>
              <a:ext uri="{FF2B5EF4-FFF2-40B4-BE49-F238E27FC236}">
                <a16:creationId xmlns:a16="http://schemas.microsoft.com/office/drawing/2014/main" id="{CA0D7491-1236-02DF-5078-CC9467653CCD}"/>
              </a:ext>
            </a:extLst>
          </p:cNvPr>
          <p:cNvSpPr>
            <a:spLocks noGrp="1"/>
          </p:cNvSpPr>
          <p:nvPr>
            <p:ph type="sldNum" sz="quarter" idx="12"/>
          </p:nvPr>
        </p:nvSpPr>
        <p:spPr/>
        <p:txBody>
          <a:bodyPr/>
          <a:lstStyle/>
          <a:p>
            <a:fld id="{3A63198E-746F-4D1F-8336-55B0049BC075}" type="slidenum">
              <a:rPr lang="sl-SI" smtClean="0"/>
              <a:t>14</a:t>
            </a:fld>
            <a:endParaRPr lang="sl-SI"/>
          </a:p>
        </p:txBody>
      </p:sp>
    </p:spTree>
    <p:extLst>
      <p:ext uri="{BB962C8B-B14F-4D97-AF65-F5344CB8AC3E}">
        <p14:creationId xmlns:p14="http://schemas.microsoft.com/office/powerpoint/2010/main" val="214750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B1D410C-FFC0-BAD3-1358-9AEBB3DCCEC6}"/>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STATE OF THE ART- </a:t>
            </a:r>
            <a:r>
              <a:rPr lang="sl-SI" b="1" dirty="0" err="1">
                <a:solidFill>
                  <a:srgbClr val="FF0000"/>
                </a:solidFill>
                <a:effectLst>
                  <a:outerShdw blurRad="38100" dist="38100" dir="2700000" algn="tl">
                    <a:srgbClr val="000000">
                      <a:alpha val="43137"/>
                    </a:srgbClr>
                  </a:outerShdw>
                </a:effectLst>
              </a:rPr>
              <a:t>weaknesses</a:t>
            </a:r>
            <a:endParaRPr lang="sl-SI" dirty="0"/>
          </a:p>
        </p:txBody>
      </p:sp>
      <p:sp>
        <p:nvSpPr>
          <p:cNvPr id="3" name="Označba mesta vsebine 2">
            <a:extLst>
              <a:ext uri="{FF2B5EF4-FFF2-40B4-BE49-F238E27FC236}">
                <a16:creationId xmlns:a16="http://schemas.microsoft.com/office/drawing/2014/main" id="{1AA3AB29-EFEC-C598-6453-3FDA0DEFCC12}"/>
              </a:ext>
            </a:extLst>
          </p:cNvPr>
          <p:cNvSpPr>
            <a:spLocks noGrp="1"/>
          </p:cNvSpPr>
          <p:nvPr>
            <p:ph idx="1"/>
          </p:nvPr>
        </p:nvSpPr>
        <p:spPr/>
        <p:txBody>
          <a:bodyPr>
            <a:normAutofit fontScale="92500" lnSpcReduction="10000"/>
          </a:bodyPr>
          <a:lstStyle/>
          <a:p>
            <a:r>
              <a:rPr lang="en-US" dirty="0"/>
              <a:t>The overall </a:t>
            </a:r>
            <a:r>
              <a:rPr lang="en-US" b="1" dirty="0"/>
              <a:t>description</a:t>
            </a:r>
            <a:r>
              <a:rPr lang="en-US" dirty="0"/>
              <a:t> of the state-of-the-art is not sufficiently </a:t>
            </a:r>
            <a:r>
              <a:rPr lang="en-US" dirty="0">
                <a:highlight>
                  <a:srgbClr val="FFFF00"/>
                </a:highlight>
              </a:rPr>
              <a:t>detailed</a:t>
            </a:r>
            <a:r>
              <a:rPr lang="en-US" dirty="0"/>
              <a:t> and present challenges are not </a:t>
            </a:r>
            <a:r>
              <a:rPr lang="en-US" b="1" dirty="0"/>
              <a:t>convincingly outlined</a:t>
            </a:r>
            <a:r>
              <a:rPr lang="en-US" dirty="0"/>
              <a:t>. </a:t>
            </a:r>
            <a:endParaRPr lang="sl-SI" dirty="0"/>
          </a:p>
          <a:p>
            <a:r>
              <a:rPr lang="en-US" dirty="0"/>
              <a:t>The state-of-the-art analysis is not adequately addressed, insufficiently </a:t>
            </a:r>
            <a:r>
              <a:rPr lang="en-US" dirty="0">
                <a:highlight>
                  <a:srgbClr val="FFFF00"/>
                </a:highlight>
              </a:rPr>
              <a:t>citing key publications </a:t>
            </a:r>
            <a:r>
              <a:rPr lang="en-US" b="1" dirty="0"/>
              <a:t>from recent years</a:t>
            </a:r>
            <a:r>
              <a:rPr lang="en-US" dirty="0"/>
              <a:t>. The earlier works cited in the proposal </a:t>
            </a:r>
            <a:r>
              <a:rPr lang="en-US" b="1" dirty="0"/>
              <a:t>do not represent a </a:t>
            </a:r>
            <a:r>
              <a:rPr lang="en-US" b="1" dirty="0">
                <a:highlight>
                  <a:srgbClr val="FFFF00"/>
                </a:highlight>
              </a:rPr>
              <a:t>fully adequate </a:t>
            </a:r>
            <a:r>
              <a:rPr lang="en-US" b="1" dirty="0"/>
              <a:t>approach</a:t>
            </a:r>
            <a:r>
              <a:rPr lang="en-US" dirty="0"/>
              <a:t> for such a dynamically developing field of science. </a:t>
            </a:r>
            <a:endParaRPr lang="sl-SI" dirty="0"/>
          </a:p>
          <a:p>
            <a:r>
              <a:rPr lang="en-US" dirty="0"/>
              <a:t>The description of the state-of-the-art is very generic and does not adequately address the </a:t>
            </a:r>
            <a:r>
              <a:rPr lang="en-US" dirty="0">
                <a:highlight>
                  <a:srgbClr val="FFFF00"/>
                </a:highlight>
              </a:rPr>
              <a:t>major </a:t>
            </a:r>
            <a:r>
              <a:rPr lang="en-US" b="1" dirty="0">
                <a:highlight>
                  <a:srgbClr val="FFFF00"/>
                </a:highlight>
              </a:rPr>
              <a:t>scientific advancements </a:t>
            </a:r>
            <a:r>
              <a:rPr lang="en-US" dirty="0"/>
              <a:t>in the field.</a:t>
            </a:r>
            <a:endParaRPr lang="sl-SI" dirty="0"/>
          </a:p>
          <a:p>
            <a:r>
              <a:rPr lang="en-US" dirty="0">
                <a:solidFill>
                  <a:prstClr val="black"/>
                </a:solidFill>
                <a:latin typeface="Aptos" panose="02110004020202020204"/>
              </a:rPr>
              <a:t>Some aspects of the proposed research are </a:t>
            </a:r>
            <a:r>
              <a:rPr lang="en-US" b="1" dirty="0">
                <a:solidFill>
                  <a:prstClr val="black"/>
                </a:solidFill>
                <a:latin typeface="Aptos" panose="02110004020202020204"/>
              </a:rPr>
              <a:t>not fully outlined </a:t>
            </a:r>
            <a:r>
              <a:rPr lang="en-US" dirty="0">
                <a:solidFill>
                  <a:prstClr val="black"/>
                </a:solidFill>
                <a:latin typeface="Aptos" panose="02110004020202020204"/>
              </a:rPr>
              <a:t>or sufficiently contextualized relative </a:t>
            </a:r>
            <a:r>
              <a:rPr lang="en-US" dirty="0">
                <a:solidFill>
                  <a:prstClr val="black"/>
                </a:solidFill>
                <a:highlight>
                  <a:srgbClr val="FFFF00"/>
                </a:highlight>
                <a:latin typeface="Aptos" panose="02110004020202020204"/>
              </a:rPr>
              <a:t>to the state of the art</a:t>
            </a:r>
            <a:r>
              <a:rPr lang="en-US" dirty="0">
                <a:solidFill>
                  <a:prstClr val="black"/>
                </a:solidFill>
                <a:latin typeface="Aptos" panose="02110004020202020204"/>
              </a:rPr>
              <a:t>, and the </a:t>
            </a:r>
            <a:r>
              <a:rPr lang="en-US" dirty="0">
                <a:solidFill>
                  <a:prstClr val="black"/>
                </a:solidFill>
                <a:highlight>
                  <a:srgbClr val="FFFF00"/>
                </a:highlight>
                <a:latin typeface="Aptos" panose="02110004020202020204"/>
              </a:rPr>
              <a:t>ambition and novelty </a:t>
            </a:r>
            <a:r>
              <a:rPr lang="en-US" b="1" dirty="0">
                <a:solidFill>
                  <a:prstClr val="black"/>
                </a:solidFill>
                <a:highlight>
                  <a:srgbClr val="FFFF00"/>
                </a:highlight>
                <a:latin typeface="Aptos" panose="02110004020202020204"/>
              </a:rPr>
              <a:t>beyond</a:t>
            </a:r>
            <a:r>
              <a:rPr lang="en-US" dirty="0">
                <a:solidFill>
                  <a:prstClr val="black"/>
                </a:solidFill>
                <a:highlight>
                  <a:srgbClr val="FFFF00"/>
                </a:highlight>
                <a:latin typeface="Aptos" panose="02110004020202020204"/>
              </a:rPr>
              <a:t> </a:t>
            </a:r>
            <a:r>
              <a:rPr lang="en-US" dirty="0">
                <a:solidFill>
                  <a:prstClr val="black"/>
                </a:solidFill>
                <a:latin typeface="Aptos" panose="02110004020202020204"/>
              </a:rPr>
              <a:t>established knowledge are not fully demonstrated.</a:t>
            </a:r>
            <a:endParaRPr lang="sl-SI" dirty="0">
              <a:solidFill>
                <a:prstClr val="black"/>
              </a:solidFill>
              <a:latin typeface="Aptos" panose="02110004020202020204"/>
            </a:endParaRPr>
          </a:p>
          <a:p>
            <a:endParaRPr lang="sl-SI" dirty="0"/>
          </a:p>
          <a:p>
            <a:endParaRPr lang="sl-SI" dirty="0"/>
          </a:p>
        </p:txBody>
      </p:sp>
      <p:sp>
        <p:nvSpPr>
          <p:cNvPr id="4" name="Označba mesta datuma 3">
            <a:extLst>
              <a:ext uri="{FF2B5EF4-FFF2-40B4-BE49-F238E27FC236}">
                <a16:creationId xmlns:a16="http://schemas.microsoft.com/office/drawing/2014/main" id="{01DB6670-230D-7BD1-CAF3-BC77C341129D}"/>
              </a:ext>
            </a:extLst>
          </p:cNvPr>
          <p:cNvSpPr>
            <a:spLocks noGrp="1"/>
          </p:cNvSpPr>
          <p:nvPr>
            <p:ph type="dt" sz="half" idx="10"/>
          </p:nvPr>
        </p:nvSpPr>
        <p:spPr/>
        <p:txBody>
          <a:bodyPr/>
          <a:lstStyle/>
          <a:p>
            <a:fld id="{CF928B7F-5EB3-42D4-8F5F-4B548C747973}"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številke diapozitiva 4">
            <a:extLst>
              <a:ext uri="{FF2B5EF4-FFF2-40B4-BE49-F238E27FC236}">
                <a16:creationId xmlns:a16="http://schemas.microsoft.com/office/drawing/2014/main" id="{4F13BB98-A55F-2FF4-E265-4EE207156F14}"/>
              </a:ext>
            </a:extLst>
          </p:cNvPr>
          <p:cNvSpPr>
            <a:spLocks noGrp="1"/>
          </p:cNvSpPr>
          <p:nvPr>
            <p:ph type="sldNum" sz="quarter" idx="12"/>
          </p:nvPr>
        </p:nvSpPr>
        <p:spPr/>
        <p:txBody>
          <a:bodyPr/>
          <a:lstStyle/>
          <a:p>
            <a:fld id="{21593816-F94B-4EBF-B88F-E76F8CAA83DA}" type="slidenum">
              <a:rPr lang="en-GB" smtClean="0">
                <a:solidFill>
                  <a:prstClr val="black">
                    <a:tint val="75000"/>
                  </a:prstClr>
                </a:solidFill>
              </a:rPr>
              <a:pPr/>
              <a:t>15</a:t>
            </a:fld>
            <a:endParaRPr lang="en-GB">
              <a:solidFill>
                <a:prstClr val="black">
                  <a:tint val="75000"/>
                </a:prstClr>
              </a:solidFill>
            </a:endParaRPr>
          </a:p>
        </p:txBody>
      </p:sp>
      <p:pic>
        <p:nvPicPr>
          <p:cNvPr id="6" name="Grafika 5" descr="Books with solid fill">
            <a:extLst>
              <a:ext uri="{FF2B5EF4-FFF2-40B4-BE49-F238E27FC236}">
                <a16:creationId xmlns:a16="http://schemas.microsoft.com/office/drawing/2014/main" id="{AA710088-391E-D2AF-E077-F715E4A100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496550" y="114300"/>
            <a:ext cx="1333500" cy="1333500"/>
          </a:xfrm>
          <a:prstGeom prst="rect">
            <a:avLst/>
          </a:prstGeom>
        </p:spPr>
      </p:pic>
    </p:spTree>
    <p:extLst>
      <p:ext uri="{BB962C8B-B14F-4D97-AF65-F5344CB8AC3E}">
        <p14:creationId xmlns:p14="http://schemas.microsoft.com/office/powerpoint/2010/main" val="2758123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16</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5087722" y="1390515"/>
            <a:ext cx="6943858" cy="4830527"/>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0" i="0" u="none" strike="noStrike" kern="1200" cap="none" spc="0" normalizeH="0" baseline="0" noProof="0" dirty="0">
                <a:ln>
                  <a:noFill/>
                </a:ln>
                <a:solidFill>
                  <a:srgbClr val="0000D4"/>
                </a:solidFill>
                <a:effectLst/>
                <a:uLnTx/>
                <a:uFillTx/>
                <a:latin typeface="Arial"/>
                <a:ea typeface="+mn-ea"/>
                <a:cs typeface="+mn-cs"/>
              </a:rPr>
              <a:t>Describe </a:t>
            </a:r>
            <a:r>
              <a:rPr kumimoji="0" lang="en-US" sz="2149" b="1" i="0" u="sng" strike="noStrike" kern="1200" cap="none" spc="0" normalizeH="0" baseline="0" noProof="0" dirty="0">
                <a:ln>
                  <a:noFill/>
                </a:ln>
                <a:solidFill>
                  <a:srgbClr val="0000D4"/>
                </a:solidFill>
                <a:effectLst/>
                <a:uLnTx/>
                <a:uFillTx/>
                <a:latin typeface="Arial"/>
                <a:ea typeface="+mn-ea"/>
                <a:cs typeface="+mn-cs"/>
              </a:rPr>
              <a:t>how</a:t>
            </a:r>
            <a:r>
              <a:rPr kumimoji="0" lang="en-US" sz="2149" b="1" i="0" u="none" strike="noStrike" kern="1200" cap="none" spc="0" normalizeH="0" baseline="0" noProof="0" dirty="0">
                <a:ln>
                  <a:noFill/>
                </a:ln>
                <a:solidFill>
                  <a:srgbClr val="0000D4"/>
                </a:solidFill>
                <a:effectLst/>
                <a:uLnTx/>
                <a:uFillTx/>
                <a:latin typeface="Arial"/>
                <a:ea typeface="+mn-ea"/>
                <a:cs typeface="+mn-cs"/>
              </a:rPr>
              <a:t> the research will be carried out</a:t>
            </a:r>
            <a:endParaRPr kumimoji="0" lang="sk-SK" sz="2149" b="1"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954" b="0" i="0" u="none" strike="noStrike" kern="1200" cap="none" spc="0" normalizeH="0" baseline="0" noProof="0" dirty="0">
                <a:ln>
                  <a:noFill/>
                </a:ln>
                <a:solidFill>
                  <a:srgbClr val="0000D4"/>
                </a:solidFill>
                <a:effectLst/>
                <a:uLnTx/>
                <a:uFillTx/>
                <a:latin typeface="Arial"/>
                <a:ea typeface="+mn-ea"/>
                <a:cs typeface="+mn-cs"/>
              </a:rPr>
              <a:t>your overall methodology, incl. the </a:t>
            </a:r>
            <a:r>
              <a:rPr kumimoji="0" lang="en-GB" sz="1954" b="0" i="0" u="none" strike="noStrike" kern="1200" cap="none" spc="0" normalizeH="0" baseline="0" noProof="0" dirty="0">
                <a:ln>
                  <a:noFill/>
                </a:ln>
                <a:solidFill>
                  <a:srgbClr val="0000D4"/>
                </a:solidFill>
                <a:effectLst/>
                <a:uLnTx/>
                <a:uFillTx/>
                <a:latin typeface="Arial"/>
                <a:ea typeface="+mn-ea"/>
                <a:cs typeface="+mn-cs"/>
              </a:rPr>
              <a:t>concepts, models and assumptions that underpin your work</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954" b="0" i="0" u="none" strike="noStrike" kern="1200" cap="none" spc="0" normalizeH="0" baseline="0" noProof="0" dirty="0">
                <a:ln>
                  <a:noFill/>
                </a:ln>
                <a:solidFill>
                  <a:srgbClr val="0000D4"/>
                </a:solidFill>
                <a:effectLst/>
                <a:uLnTx/>
                <a:uFillTx/>
                <a:latin typeface="Arial"/>
                <a:ea typeface="+mn-ea"/>
                <a:cs typeface="+mn-cs"/>
              </a:rPr>
              <a:t>how this will enable you to deliver your project’s </a:t>
            </a:r>
            <a:r>
              <a:rPr kumimoji="0" lang="en-GB" sz="1954" b="1" i="0" u="none" strike="noStrike" kern="1200" cap="none" spc="0" normalizeH="0" baseline="0" noProof="0" dirty="0">
                <a:ln>
                  <a:noFill/>
                </a:ln>
                <a:solidFill>
                  <a:srgbClr val="0000D4"/>
                </a:solidFill>
                <a:effectLst/>
                <a:uLnTx/>
                <a:uFillTx/>
                <a:latin typeface="Arial"/>
                <a:ea typeface="+mn-ea"/>
                <a:cs typeface="+mn-cs"/>
              </a:rPr>
              <a:t>objectives</a:t>
            </a:r>
            <a:endParaRPr kumimoji="0" lang="sk-SK" sz="1954" b="1"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563" b="0" i="0" u="none" strike="noStrike" kern="1200" cap="none" spc="0" normalizeH="0" baseline="0" noProof="0" dirty="0">
              <a:ln>
                <a:noFill/>
              </a:ln>
              <a:solidFill>
                <a:srgbClr val="0000D4"/>
              </a:solidFill>
              <a:effectLst/>
              <a:uLnTx/>
              <a:uFillTx/>
              <a:latin typeface="Arial"/>
              <a:ea typeface="+mn-ea"/>
              <a:cs typeface="+mn-cs"/>
            </a:endParaRPr>
          </a:p>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0" i="0" u="none" strike="noStrike" kern="1200" cap="none" spc="0" normalizeH="0" baseline="0" noProof="0" dirty="0">
                <a:ln>
                  <a:noFill/>
                </a:ln>
                <a:solidFill>
                  <a:srgbClr val="0000D4"/>
                </a:solidFill>
                <a:effectLst/>
                <a:uLnTx/>
                <a:uFillTx/>
                <a:latin typeface="Arial"/>
                <a:ea typeface="+mn-ea"/>
                <a:cs typeface="+mn-cs"/>
              </a:rPr>
              <a:t>Break this section up into short paragraphs/bullet points </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954" b="0" i="0" u="none" strike="noStrike" kern="1200" cap="none" spc="0" normalizeH="0" baseline="0" noProof="0" dirty="0">
                <a:ln>
                  <a:noFill/>
                </a:ln>
                <a:solidFill>
                  <a:srgbClr val="0000D4"/>
                </a:solidFill>
                <a:effectLst/>
                <a:uLnTx/>
                <a:uFillTx/>
                <a:latin typeface="Arial"/>
                <a:ea typeface="+mn-ea"/>
                <a:cs typeface="+mn-cs"/>
              </a:rPr>
              <a:t>describe </a:t>
            </a:r>
            <a:r>
              <a:rPr kumimoji="0" lang="en-GB" sz="1954" b="1" i="0" u="none" strike="noStrike" kern="1200" cap="none" spc="0" normalizeH="0" baseline="0" noProof="0" dirty="0">
                <a:ln>
                  <a:noFill/>
                </a:ln>
                <a:solidFill>
                  <a:srgbClr val="0000D4"/>
                </a:solidFill>
                <a:effectLst/>
                <a:uLnTx/>
                <a:uFillTx/>
                <a:latin typeface="Arial"/>
                <a:ea typeface="+mn-ea"/>
                <a:cs typeface="+mn-cs"/>
              </a:rPr>
              <a:t>the steps/methods </a:t>
            </a:r>
            <a:r>
              <a:rPr kumimoji="0" lang="en-GB" sz="1954" b="0" i="0" u="none" strike="noStrike" kern="1200" cap="none" spc="0" normalizeH="0" baseline="0" noProof="0" dirty="0">
                <a:ln>
                  <a:noFill/>
                </a:ln>
                <a:solidFill>
                  <a:srgbClr val="0000D4"/>
                </a:solidFill>
                <a:effectLst/>
                <a:uLnTx/>
                <a:uFillTx/>
                <a:latin typeface="Arial"/>
                <a:ea typeface="+mn-ea"/>
                <a:cs typeface="+mn-cs"/>
              </a:rPr>
              <a:t>you will take to achieve the research objectives proposed (put in brackets the research objective and work package it relates to)</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954" b="0" i="0" u="none" strike="noStrike" kern="1200" cap="none" spc="0" normalizeH="0" baseline="0" noProof="0" dirty="0">
                <a:ln>
                  <a:noFill/>
                </a:ln>
                <a:solidFill>
                  <a:srgbClr val="0000D4"/>
                </a:solidFill>
                <a:effectLst/>
                <a:uLnTx/>
                <a:uFillTx/>
                <a:latin typeface="Arial"/>
                <a:ea typeface="+mn-ea"/>
                <a:cs typeface="+mn-cs"/>
              </a:rPr>
              <a:t>h</a:t>
            </a:r>
            <a:r>
              <a:rPr kumimoji="0" lang="en-GB" sz="1954" b="0" i="0" u="none" strike="noStrike" kern="1200" cap="none" spc="0" normalizeH="0" baseline="0" noProof="0" dirty="0" err="1">
                <a:ln>
                  <a:noFill/>
                </a:ln>
                <a:solidFill>
                  <a:srgbClr val="0000D4"/>
                </a:solidFill>
                <a:effectLst/>
                <a:uLnTx/>
                <a:uFillTx/>
                <a:latin typeface="Arial"/>
                <a:ea typeface="+mn-ea"/>
                <a:cs typeface="+mn-cs"/>
              </a:rPr>
              <a:t>ighlight</a:t>
            </a:r>
            <a:r>
              <a:rPr kumimoji="0" lang="en-GB" sz="1954" b="0" i="0" u="none" strike="noStrike" kern="1200" cap="none" spc="0" normalizeH="0" baseline="0" noProof="0" dirty="0">
                <a:ln>
                  <a:noFill/>
                </a:ln>
                <a:solidFill>
                  <a:srgbClr val="0000D4"/>
                </a:solidFill>
                <a:effectLst/>
                <a:uLnTx/>
                <a:uFillTx/>
                <a:latin typeface="Arial"/>
                <a:ea typeface="+mn-ea"/>
                <a:cs typeface="+mn-cs"/>
              </a:rPr>
              <a:t> the </a:t>
            </a:r>
            <a:r>
              <a:rPr kumimoji="0" lang="en-GB" sz="1954" b="1" i="0" u="none" strike="noStrike" kern="1200" cap="none" spc="0" normalizeH="0" baseline="0" noProof="0" dirty="0">
                <a:ln>
                  <a:noFill/>
                </a:ln>
                <a:solidFill>
                  <a:srgbClr val="0000D4"/>
                </a:solidFill>
                <a:effectLst/>
                <a:uLnTx/>
                <a:uFillTx/>
                <a:latin typeface="Arial"/>
                <a:ea typeface="+mn-ea"/>
                <a:cs typeface="+mn-cs"/>
              </a:rPr>
              <a:t>experiments, techniques and equipment </a:t>
            </a:r>
            <a:r>
              <a:rPr kumimoji="0" lang="en-GB" sz="1954" b="0" i="0" u="none" strike="noStrike" kern="1200" cap="none" spc="0" normalizeH="0" baseline="0" noProof="0" dirty="0">
                <a:ln>
                  <a:noFill/>
                </a:ln>
                <a:solidFill>
                  <a:srgbClr val="0000D4"/>
                </a:solidFill>
                <a:effectLst/>
                <a:uLnTx/>
                <a:uFillTx/>
                <a:latin typeface="Arial"/>
                <a:ea typeface="+mn-ea"/>
                <a:cs typeface="+mn-cs"/>
              </a:rPr>
              <a:t>that will be used </a:t>
            </a:r>
            <a:r>
              <a:rPr kumimoji="0" lang="sk-SK" sz="1954" b="0" i="0" u="none" strike="noStrike" kern="1200" cap="none" spc="0" normalizeH="0" baseline="0" noProof="0" dirty="0">
                <a:ln>
                  <a:noFill/>
                </a:ln>
                <a:solidFill>
                  <a:srgbClr val="0000D4"/>
                </a:solidFill>
                <a:effectLst/>
                <a:uLnTx/>
                <a:uFillTx/>
                <a:latin typeface="Arial"/>
                <a:ea typeface="+mn-ea"/>
                <a:cs typeface="+mn-cs"/>
              </a:rPr>
              <a:t>(</a:t>
            </a:r>
            <a:r>
              <a:rPr kumimoji="0" lang="en-GB" sz="1954" b="0" i="0" u="none" strike="noStrike" kern="1200" cap="none" spc="0" normalizeH="0" baseline="0" noProof="0" dirty="0">
                <a:ln>
                  <a:noFill/>
                </a:ln>
                <a:solidFill>
                  <a:srgbClr val="0000D4"/>
                </a:solidFill>
                <a:effectLst/>
                <a:uLnTx/>
                <a:uFillTx/>
                <a:latin typeface="Arial"/>
                <a:ea typeface="+mn-ea"/>
                <a:cs typeface="+mn-cs"/>
              </a:rPr>
              <a:t>especially in a novel way)</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954" b="0" i="0" u="none" strike="noStrike" kern="1200" cap="none" spc="0" normalizeH="0" baseline="0" noProof="0" dirty="0">
                <a:ln>
                  <a:noFill/>
                </a:ln>
                <a:solidFill>
                  <a:srgbClr val="0000D4"/>
                </a:solidFill>
                <a:effectLst/>
                <a:uLnTx/>
                <a:uFillTx/>
                <a:latin typeface="Arial"/>
                <a:ea typeface="+mn-ea"/>
                <a:cs typeface="+mn-cs"/>
              </a:rPr>
              <a:t>i</a:t>
            </a:r>
            <a:r>
              <a:rPr kumimoji="0" lang="en-GB" sz="1954" b="0" i="0" u="none" strike="noStrike" kern="1200" cap="none" spc="0" normalizeH="0" baseline="0" noProof="0" dirty="0">
                <a:ln>
                  <a:noFill/>
                </a:ln>
                <a:solidFill>
                  <a:srgbClr val="0000D4"/>
                </a:solidFill>
                <a:effectLst/>
                <a:uLnTx/>
                <a:uFillTx/>
                <a:latin typeface="Arial"/>
                <a:ea typeface="+mn-ea"/>
                <a:cs typeface="+mn-cs"/>
              </a:rPr>
              <a:t>f there will be </a:t>
            </a:r>
            <a:r>
              <a:rPr kumimoji="0" lang="en-GB" sz="1954" b="1" i="0" u="none" strike="noStrike" kern="1200" cap="none" spc="0" normalizeH="0" baseline="0" noProof="0" dirty="0">
                <a:ln>
                  <a:noFill/>
                </a:ln>
                <a:solidFill>
                  <a:srgbClr val="0000D4"/>
                </a:solidFill>
                <a:effectLst/>
                <a:uLnTx/>
                <a:uFillTx/>
                <a:latin typeface="Arial"/>
                <a:ea typeface="+mn-ea"/>
                <a:cs typeface="+mn-cs"/>
              </a:rPr>
              <a:t>new</a:t>
            </a:r>
            <a:r>
              <a:rPr kumimoji="0" lang="en-GB" sz="1954" b="0" i="0" u="none" strike="noStrike" kern="1200" cap="none" spc="0" normalizeH="0" baseline="0" noProof="0" dirty="0">
                <a:ln>
                  <a:noFill/>
                </a:ln>
                <a:solidFill>
                  <a:srgbClr val="0000D4"/>
                </a:solidFill>
                <a:effectLst/>
                <a:uLnTx/>
                <a:uFillTx/>
                <a:latin typeface="Arial"/>
                <a:ea typeface="+mn-ea"/>
                <a:cs typeface="+mn-cs"/>
              </a:rPr>
              <a:t> analysis, concept, methods implemented – mention and highlight it (bold)</a:t>
            </a:r>
            <a:endParaRPr kumimoji="0" lang="it-IT" sz="1954" b="0" i="0" u="none" strike="noStrike" kern="1200" cap="none" spc="0" normalizeH="0" baseline="0" noProof="0" dirty="0">
              <a:ln>
                <a:noFill/>
              </a:ln>
              <a:solidFill>
                <a:srgbClr val="0000D4"/>
              </a:solidFill>
              <a:effectLst/>
              <a:uLnTx/>
              <a:uFillTx/>
              <a:latin typeface="Arial"/>
              <a:ea typeface="+mn-ea"/>
              <a:cs typeface="+mn-cs"/>
            </a:endParaRPr>
          </a:p>
        </p:txBody>
      </p:sp>
      <p:sp>
        <p:nvSpPr>
          <p:cNvPr id="6" name="Textplatzhalter 1">
            <a:extLst>
              <a:ext uri="{FF2B5EF4-FFF2-40B4-BE49-F238E27FC236}">
                <a16:creationId xmlns:a16="http://schemas.microsoft.com/office/drawing/2014/main" id="{2E269820-5A2A-B3D5-02A0-5429A76883CA}"/>
              </a:ext>
            </a:extLst>
          </p:cNvPr>
          <p:cNvSpPr txBox="1">
            <a:spLocks noChangeAspect="1"/>
          </p:cNvSpPr>
          <p:nvPr/>
        </p:nvSpPr>
        <p:spPr>
          <a:xfrm>
            <a:off x="296049" y="1156720"/>
            <a:ext cx="4440276" cy="4042791"/>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0"/>
              </a:lnSpc>
              <a:spcBef>
                <a:spcPts val="0"/>
              </a:spcBef>
              <a:spcAft>
                <a:spcPts val="0"/>
              </a:spcAft>
              <a:buClrTx/>
              <a:buSzTx/>
              <a:buFont typeface="Arial" panose="020B0604020202020204" pitchFamily="34" charset="0"/>
              <a:buNone/>
              <a:tabLst/>
              <a:defRPr/>
            </a:pPr>
            <a:r>
              <a:rPr kumimoji="0" lang="sk-SK" sz="1758" b="1" i="0" u="none" strike="noStrike" kern="1200" cap="none" spc="0" normalizeH="0" baseline="0" noProof="0" dirty="0">
                <a:ln>
                  <a:noFill/>
                </a:ln>
                <a:solidFill>
                  <a:srgbClr val="0000D4"/>
                </a:solidFill>
                <a:effectLst/>
                <a:uLnTx/>
                <a:uFillTx/>
                <a:latin typeface="Arial"/>
                <a:ea typeface="+mn-ea"/>
                <a:cs typeface="+mn-cs"/>
              </a:rPr>
              <a:t>1</a:t>
            </a:r>
            <a:r>
              <a:rPr kumimoji="0" lang="en-US" sz="1758" b="1" i="0" u="none" strike="noStrike" kern="1200" cap="none" spc="0" normalizeH="0" baseline="0" noProof="0" dirty="0">
                <a:ln>
                  <a:noFill/>
                </a:ln>
                <a:solidFill>
                  <a:srgbClr val="0000D4"/>
                </a:solidFill>
                <a:effectLst/>
                <a:uLnTx/>
                <a:uFillTx/>
                <a:latin typeface="Arial"/>
                <a:ea typeface="+mn-ea"/>
                <a:cs typeface="+mn-cs"/>
              </a:rPr>
              <a:t>.</a:t>
            </a:r>
            <a:r>
              <a:rPr kumimoji="0" lang="sk-SK" sz="1758" b="1" i="0" u="none" strike="noStrike" kern="1200" cap="none" spc="0" normalizeH="0" baseline="0" noProof="0" dirty="0">
                <a:ln>
                  <a:noFill/>
                </a:ln>
                <a:solidFill>
                  <a:srgbClr val="0000D4"/>
                </a:solidFill>
                <a:effectLst/>
                <a:uLnTx/>
                <a:uFillTx/>
                <a:latin typeface="Arial"/>
                <a:ea typeface="+mn-ea"/>
                <a:cs typeface="+mn-cs"/>
              </a:rPr>
              <a:t>2 </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1" i="0" u="none" strike="noStrike" kern="1200" cap="none" spc="0" normalizeH="0" baseline="0" noProof="0" dirty="0">
                <a:ln>
                  <a:noFill/>
                </a:ln>
                <a:solidFill>
                  <a:srgbClr val="0000D4"/>
                </a:solidFill>
                <a:effectLst/>
                <a:uLnTx/>
                <a:uFillTx/>
                <a:latin typeface="Arial"/>
                <a:ea typeface="+mn-ea"/>
                <a:cs typeface="+mn-cs"/>
              </a:rPr>
              <a:t>Soundness of the proposed </a:t>
            </a:r>
            <a:r>
              <a:rPr kumimoji="0" lang="en-US" sz="1954" b="1" i="0" u="none" strike="noStrike" kern="1200" cap="none" spc="0" normalizeH="0" baseline="0" noProof="0" dirty="0">
                <a:ln>
                  <a:noFill/>
                </a:ln>
                <a:solidFill>
                  <a:srgbClr val="FF0000"/>
                </a:solidFill>
                <a:effectLst/>
                <a:uLnTx/>
                <a:uFillTx/>
                <a:latin typeface="Arial"/>
                <a:ea typeface="+mn-ea"/>
                <a:cs typeface="+mn-cs"/>
              </a:rPr>
              <a:t>methodology</a:t>
            </a:r>
            <a:endParaRPr kumimoji="0" lang="sk-SK" sz="1954" b="1" i="0" u="none" strike="noStrike" kern="1200" cap="none" spc="0" normalizeH="0" baseline="0" noProof="0" dirty="0">
              <a:ln>
                <a:noFill/>
              </a:ln>
              <a:solidFill>
                <a:srgbClr val="FF0000"/>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sk-SK" sz="1954" b="1" i="0" u="none" strike="noStrike" kern="1200" cap="none" spc="0" normalizeH="0" baseline="0" noProof="0" dirty="0">
              <a:ln>
                <a:noFill/>
              </a:ln>
              <a:solidFill>
                <a:srgbClr val="0000D4"/>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1" i="0" u="none" strike="noStrike" kern="1200" cap="none" spc="0" normalizeH="0" baseline="0" noProof="0" dirty="0">
                <a:ln>
                  <a:noFill/>
                </a:ln>
                <a:solidFill>
                  <a:srgbClr val="0000D4"/>
                </a:solidFill>
                <a:effectLst/>
                <a:uLnTx/>
                <a:uFillTx/>
                <a:latin typeface="Arial"/>
                <a:ea typeface="+mn-ea"/>
                <a:cs typeface="+mn-cs"/>
              </a:rPr>
              <a:t> </a:t>
            </a:r>
            <a:r>
              <a:rPr kumimoji="0" lang="en-US" sz="1954" b="0" i="0" u="none" strike="noStrike" kern="1200" cap="none" spc="0" normalizeH="0" baseline="0" noProof="0" dirty="0">
                <a:ln>
                  <a:noFill/>
                </a:ln>
                <a:solidFill>
                  <a:srgbClr val="0000D4"/>
                </a:solidFill>
                <a:effectLst/>
                <a:uLnTx/>
                <a:uFillTx/>
                <a:latin typeface="Arial"/>
                <a:ea typeface="+mn-ea"/>
                <a:cs typeface="+mn-cs"/>
              </a:rPr>
              <a:t>(</a:t>
            </a:r>
            <a:r>
              <a:rPr kumimoji="0" lang="en-US" sz="1954" b="0" i="0" u="none" strike="noStrike" kern="1200" cap="none" spc="0" normalizeH="0" baseline="0" noProof="0" dirty="0" err="1">
                <a:ln>
                  <a:noFill/>
                </a:ln>
                <a:solidFill>
                  <a:srgbClr val="0000D4"/>
                </a:solidFill>
                <a:effectLst/>
                <a:uLnTx/>
                <a:uFillTx/>
                <a:latin typeface="Arial"/>
                <a:ea typeface="+mn-ea"/>
                <a:cs typeface="+mn-cs"/>
              </a:rPr>
              <a:t>incl</a:t>
            </a:r>
            <a:r>
              <a:rPr kumimoji="0" lang="sk-SK" sz="1954" b="0" i="0" u="none" strike="noStrike" kern="1200" cap="none" spc="0" normalizeH="0" baseline="0" noProof="0" dirty="0">
                <a:ln>
                  <a:noFill/>
                </a:ln>
                <a:solidFill>
                  <a:srgbClr val="0000D4"/>
                </a:solidFill>
                <a:effectLst/>
                <a:uLnTx/>
                <a:uFillTx/>
                <a:latin typeface="Arial"/>
                <a:ea typeface="+mn-ea"/>
                <a:cs typeface="+mn-cs"/>
              </a:rPr>
              <a:t>. </a:t>
            </a:r>
            <a:r>
              <a:rPr kumimoji="0" lang="en-US" sz="1954" b="0" i="0" u="none" strike="noStrike" kern="1200" cap="none" spc="0" normalizeH="0" baseline="0" noProof="0" dirty="0">
                <a:ln>
                  <a:noFill/>
                </a:ln>
                <a:solidFill>
                  <a:srgbClr val="0000D4"/>
                </a:solidFill>
                <a:effectLst/>
                <a:uLnTx/>
                <a:uFillTx/>
                <a:latin typeface="Arial"/>
                <a:ea typeface="+mn-ea"/>
                <a:cs typeface="+mn-cs"/>
              </a:rPr>
              <a:t>i</a:t>
            </a:r>
            <a:r>
              <a:rPr kumimoji="0" lang="en-US" sz="1954" b="0" i="0" u="none" strike="noStrike" kern="1200" cap="none" spc="0" normalizeH="0" baseline="0" noProof="0" dirty="0">
                <a:ln>
                  <a:noFill/>
                </a:ln>
                <a:solidFill>
                  <a:srgbClr val="FF0000"/>
                </a:solidFill>
                <a:effectLst/>
                <a:uLnTx/>
                <a:uFillTx/>
                <a:latin typeface="Arial"/>
                <a:ea typeface="+mn-ea"/>
                <a:cs typeface="+mn-cs"/>
              </a:rPr>
              <a:t>nterdisciplinary</a:t>
            </a:r>
            <a:r>
              <a:rPr kumimoji="0" lang="en-US" sz="1954" b="0" i="0" u="none" strike="noStrike" kern="1200" cap="none" spc="0" normalizeH="0" baseline="0" noProof="0" dirty="0">
                <a:ln>
                  <a:noFill/>
                </a:ln>
                <a:solidFill>
                  <a:srgbClr val="0000D4"/>
                </a:solidFill>
                <a:effectLst/>
                <a:uLnTx/>
                <a:uFillTx/>
                <a:latin typeface="Arial"/>
                <a:ea typeface="+mn-ea"/>
                <a:cs typeface="+mn-cs"/>
              </a:rPr>
              <a:t> approaches, consideration of the </a:t>
            </a:r>
            <a:r>
              <a:rPr kumimoji="0" lang="en-US" sz="1954" b="0" i="0" u="none" strike="noStrike" kern="1200" cap="none" spc="0" normalizeH="0" baseline="0" noProof="0" dirty="0">
                <a:ln>
                  <a:noFill/>
                </a:ln>
                <a:solidFill>
                  <a:srgbClr val="FF0000"/>
                </a:solidFill>
                <a:effectLst/>
                <a:uLnTx/>
                <a:uFillTx/>
                <a:latin typeface="Arial"/>
                <a:ea typeface="+mn-ea"/>
                <a:cs typeface="+mn-cs"/>
              </a:rPr>
              <a:t>gender dimension </a:t>
            </a:r>
            <a:r>
              <a:rPr kumimoji="0" lang="en-US" sz="1954" b="0" i="0" u="none" strike="noStrike" kern="1200" cap="none" spc="0" normalizeH="0" baseline="0" noProof="0" dirty="0">
                <a:ln>
                  <a:noFill/>
                </a:ln>
                <a:solidFill>
                  <a:srgbClr val="0000D4"/>
                </a:solidFill>
                <a:effectLst/>
                <a:uLnTx/>
                <a:uFillTx/>
                <a:latin typeface="Arial"/>
                <a:ea typeface="+mn-ea"/>
                <a:cs typeface="+mn-cs"/>
              </a:rPr>
              <a:t>and other diversity aspects if relevant for the research project, and the quality of </a:t>
            </a:r>
            <a:r>
              <a:rPr kumimoji="0" lang="en-US" sz="1954" b="0" i="0" u="none" strike="noStrike" kern="1200" cap="none" spc="0" normalizeH="0" baseline="0" noProof="0" dirty="0">
                <a:ln>
                  <a:noFill/>
                </a:ln>
                <a:solidFill>
                  <a:srgbClr val="FF0000"/>
                </a:solidFill>
                <a:effectLst/>
                <a:uLnTx/>
                <a:uFillTx/>
                <a:latin typeface="Arial"/>
                <a:ea typeface="+mn-ea"/>
                <a:cs typeface="+mn-cs"/>
              </a:rPr>
              <a:t>open science</a:t>
            </a:r>
            <a:r>
              <a:rPr kumimoji="0" lang="sk-SK" sz="1954" b="0" i="0" u="none" strike="noStrike" kern="1200" cap="none" spc="0" normalizeH="0" baseline="0" noProof="0" dirty="0">
                <a:ln>
                  <a:noFill/>
                </a:ln>
                <a:solidFill>
                  <a:srgbClr val="0000D4"/>
                </a:solidFill>
                <a:effectLst/>
                <a:uLnTx/>
                <a:uFillTx/>
                <a:latin typeface="Arial"/>
                <a:ea typeface="+mn-ea"/>
                <a:cs typeface="+mn-cs"/>
              </a:rPr>
              <a:t>)</a:t>
            </a:r>
            <a:endParaRPr kumimoji="0" lang="en-US" sz="1954" b="0" i="0" u="none" strike="noStrike" kern="1200" cap="none" spc="0" normalizeH="0" baseline="0" noProof="0" dirty="0">
              <a:ln>
                <a:noFill/>
              </a:ln>
              <a:solidFill>
                <a:srgbClr val="0000D4"/>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en-US" sz="1563" b="1" i="0" u="none" strike="noStrike" kern="1200" cap="none" spc="0" normalizeH="0" baseline="0" noProof="0" dirty="0">
              <a:ln>
                <a:noFill/>
              </a:ln>
              <a:solidFill>
                <a:srgbClr val="0000D4"/>
              </a:solidFill>
              <a:effectLst/>
              <a:uLnTx/>
              <a:uFillTx/>
              <a:latin typeface="Arial"/>
              <a:ea typeface="+mn-ea"/>
              <a:cs typeface="+mn-cs"/>
            </a:endParaRPr>
          </a:p>
        </p:txBody>
      </p:sp>
    </p:spTree>
    <p:extLst>
      <p:ext uri="{BB962C8B-B14F-4D97-AF65-F5344CB8AC3E}">
        <p14:creationId xmlns:p14="http://schemas.microsoft.com/office/powerpoint/2010/main" val="2021706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B4269-D1B3-39D0-205B-FAB5CDC9A875}"/>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DE277900-23D3-4EC1-0A54-9F975602EAA4}"/>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F365B8E7-300D-F1AE-E9AC-BC5EA00A4BFF}"/>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AFAFA502-B0B9-452B-00E6-B7F3DBEF40E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67E92BA-ECF7-484A-8016-7114943B6D0A}"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001236E8-1904-3592-88D0-E4B2C2E75E0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9C7F2813-FCCE-88DB-3352-9787407C00AB}"/>
              </a:ext>
            </a:extLst>
          </p:cNvPr>
          <p:cNvPicPr>
            <a:picLocks noChangeAspect="1"/>
          </p:cNvPicPr>
          <p:nvPr/>
        </p:nvPicPr>
        <p:blipFill>
          <a:blip r:embed="rId2"/>
          <a:stretch>
            <a:fillRect/>
          </a:stretch>
        </p:blipFill>
        <p:spPr>
          <a:xfrm>
            <a:off x="772922" y="0"/>
            <a:ext cx="10646156" cy="6858000"/>
          </a:xfrm>
          <a:prstGeom prst="rect">
            <a:avLst/>
          </a:prstGeom>
        </p:spPr>
      </p:pic>
      <p:sp>
        <p:nvSpPr>
          <p:cNvPr id="6" name="Elipsa 5">
            <a:extLst>
              <a:ext uri="{FF2B5EF4-FFF2-40B4-BE49-F238E27FC236}">
                <a16:creationId xmlns:a16="http://schemas.microsoft.com/office/drawing/2014/main" id="{9E3C0553-1B5A-43BF-89BD-6B0D0DB35831}"/>
              </a:ext>
            </a:extLst>
          </p:cNvPr>
          <p:cNvSpPr/>
          <p:nvPr/>
        </p:nvSpPr>
        <p:spPr>
          <a:xfrm>
            <a:off x="4898677" y="3829617"/>
            <a:ext cx="6110337" cy="3028384"/>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fika 6" descr="Abacus outline">
            <a:extLst>
              <a:ext uri="{FF2B5EF4-FFF2-40B4-BE49-F238E27FC236}">
                <a16:creationId xmlns:a16="http://schemas.microsoft.com/office/drawing/2014/main" id="{6C38D66C-94B1-35BD-3433-29680B76352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149479" y="5418138"/>
            <a:ext cx="914400" cy="914400"/>
          </a:xfrm>
          <a:prstGeom prst="rect">
            <a:avLst/>
          </a:prstGeom>
        </p:spPr>
      </p:pic>
    </p:spTree>
    <p:extLst>
      <p:ext uri="{BB962C8B-B14F-4D97-AF65-F5344CB8AC3E}">
        <p14:creationId xmlns:p14="http://schemas.microsoft.com/office/powerpoint/2010/main" val="2947023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0BF013B-B0B1-230D-887E-AA27F3D29947}"/>
              </a:ext>
            </a:extLst>
          </p:cNvPr>
          <p:cNvSpPr>
            <a:spLocks noGrp="1"/>
          </p:cNvSpPr>
          <p:nvPr>
            <p:ph type="title"/>
          </p:nvPr>
        </p:nvSpPr>
        <p:spPr>
          <a:xfrm>
            <a:off x="738809" y="165495"/>
            <a:ext cx="10515600" cy="1325563"/>
          </a:xfrm>
        </p:spPr>
        <p:txBody>
          <a:bodyPr/>
          <a:lstStyle/>
          <a:p>
            <a:pPr algn="ctr"/>
            <a:r>
              <a:rPr lang="sl-SI" b="1" dirty="0">
                <a:solidFill>
                  <a:srgbClr val="FF0000"/>
                </a:solidFill>
                <a:effectLst>
                  <a:outerShdw blurRad="38100" dist="38100" dir="2700000" algn="tl">
                    <a:srgbClr val="000000">
                      <a:alpha val="43137"/>
                    </a:srgbClr>
                  </a:outerShdw>
                </a:effectLst>
              </a:rPr>
              <a:t>METHODOLOGY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5AC6ECE8-755A-CA8E-2038-3932BAEF3199}"/>
              </a:ext>
            </a:extLst>
          </p:cNvPr>
          <p:cNvSpPr>
            <a:spLocks noGrp="1"/>
          </p:cNvSpPr>
          <p:nvPr>
            <p:ph idx="1"/>
          </p:nvPr>
        </p:nvSpPr>
        <p:spPr>
          <a:xfrm>
            <a:off x="838200" y="1279525"/>
            <a:ext cx="10515600" cy="5387009"/>
          </a:xfrm>
        </p:spPr>
        <p:txBody>
          <a:bodyPr>
            <a:noAutofit/>
          </a:bodyPr>
          <a:lstStyle/>
          <a:p>
            <a:r>
              <a:rPr lang="en-US" sz="1800" dirty="0">
                <a:solidFill>
                  <a:srgbClr val="000000"/>
                </a:solidFill>
                <a:latin typeface="Aptos Narrow" panose="020B0004020202020204" pitchFamily="34" charset="0"/>
              </a:rPr>
              <a:t>The concepts, models and assumptions </a:t>
            </a:r>
            <a:r>
              <a:rPr lang="en-US" sz="1800" dirty="0">
                <a:solidFill>
                  <a:srgbClr val="000000"/>
                </a:solidFill>
                <a:highlight>
                  <a:srgbClr val="FFFF00"/>
                </a:highlight>
                <a:latin typeface="Aptos Narrow" panose="020B0004020202020204" pitchFamily="34" charset="0"/>
              </a:rPr>
              <a:t>necessary </a:t>
            </a:r>
            <a:r>
              <a:rPr lang="en-US" sz="1800" b="1" dirty="0">
                <a:solidFill>
                  <a:srgbClr val="000000"/>
                </a:solidFill>
                <a:highlight>
                  <a:srgbClr val="FFFF00"/>
                </a:highlight>
                <a:latin typeface="Aptos Narrow" panose="020B0004020202020204" pitchFamily="34" charset="0"/>
              </a:rPr>
              <a:t>to understand </a:t>
            </a:r>
            <a:r>
              <a:rPr lang="en-US" sz="1800" b="1" dirty="0">
                <a:solidFill>
                  <a:srgbClr val="000000"/>
                </a:solidFill>
                <a:latin typeface="Aptos Narrow" panose="020B0004020202020204" pitchFamily="34" charset="0"/>
              </a:rPr>
              <a:t>the proposed methodology </a:t>
            </a:r>
            <a:r>
              <a:rPr lang="en-US" sz="1800" dirty="0">
                <a:solidFill>
                  <a:srgbClr val="000000"/>
                </a:solidFill>
                <a:latin typeface="Aptos Narrow" panose="020B0004020202020204" pitchFamily="34" charset="0"/>
              </a:rPr>
              <a:t>are expressed in an </a:t>
            </a:r>
            <a:r>
              <a:rPr lang="en-US" sz="1800" b="1" dirty="0">
                <a:solidFill>
                  <a:srgbClr val="000000"/>
                </a:solidFill>
                <a:latin typeface="Aptos Narrow" panose="020B0004020202020204" pitchFamily="34" charset="0"/>
              </a:rPr>
              <a:t>unclear and incoherent way</a:t>
            </a:r>
            <a:r>
              <a:rPr lang="sl-SI" sz="1800" b="1" dirty="0">
                <a:solidFill>
                  <a:srgbClr val="000000"/>
                </a:solidFill>
                <a:latin typeface="Aptos Narrow" panose="020B0004020202020204" pitchFamily="34" charset="0"/>
              </a:rPr>
              <a:t>.</a:t>
            </a:r>
          </a:p>
          <a:p>
            <a:r>
              <a:rPr lang="en-US" sz="1800" b="0" i="0" u="none" strike="noStrike" dirty="0">
                <a:solidFill>
                  <a:srgbClr val="000000"/>
                </a:solidFill>
                <a:effectLst/>
                <a:latin typeface="Aptos Narrow" panose="020B0004020202020204" pitchFamily="34" charset="0"/>
              </a:rPr>
              <a:t>The description of the </a:t>
            </a:r>
            <a:r>
              <a:rPr lang="en-US" sz="1800" i="0" u="none" strike="noStrike" dirty="0">
                <a:solidFill>
                  <a:srgbClr val="000000"/>
                </a:solidFill>
                <a:effectLst/>
                <a:latin typeface="Aptos Narrow" panose="020B0004020202020204" pitchFamily="34" charset="0"/>
              </a:rPr>
              <a:t>methodology</a:t>
            </a:r>
            <a:r>
              <a:rPr lang="en-US" sz="1800" b="0" i="0" u="none" strike="noStrike" dirty="0">
                <a:solidFill>
                  <a:srgbClr val="000000"/>
                </a:solidFill>
                <a:effectLst/>
                <a:latin typeface="Aptos Narrow" panose="020B0004020202020204" pitchFamily="34" charset="0"/>
              </a:rPr>
              <a:t> is largely </a:t>
            </a:r>
            <a:r>
              <a:rPr lang="en-US" sz="1800" b="1" i="0" u="none" strike="noStrike" dirty="0">
                <a:solidFill>
                  <a:srgbClr val="000000"/>
                </a:solidFill>
                <a:effectLst/>
                <a:highlight>
                  <a:srgbClr val="FFFF00"/>
                </a:highlight>
                <a:latin typeface="Aptos Narrow" panose="020B0004020202020204" pitchFamily="34" charset="0"/>
              </a:rPr>
              <a:t>generic </a:t>
            </a:r>
            <a:r>
              <a:rPr lang="en-US" sz="1800" b="0" i="0" u="none" strike="noStrike" dirty="0">
                <a:solidFill>
                  <a:srgbClr val="000000"/>
                </a:solidFill>
                <a:effectLst/>
                <a:latin typeface="Aptos Narrow" panose="020B0004020202020204" pitchFamily="34" charset="0"/>
              </a:rPr>
              <a:t>and has </a:t>
            </a:r>
            <a:r>
              <a:rPr lang="en-US" sz="1800" b="1" i="0" u="none" strike="noStrike" dirty="0">
                <a:solidFill>
                  <a:srgbClr val="000000"/>
                </a:solidFill>
                <a:effectLst/>
                <a:latin typeface="Aptos Narrow" panose="020B0004020202020204" pitchFamily="34" charset="0"/>
              </a:rPr>
              <a:t>insufficient </a:t>
            </a:r>
            <a:r>
              <a:rPr lang="en-US" sz="1800" b="1" i="0" u="none" strike="noStrike" dirty="0">
                <a:solidFill>
                  <a:srgbClr val="000000"/>
                </a:solidFill>
                <a:effectLst/>
                <a:highlight>
                  <a:srgbClr val="FFFF00"/>
                </a:highlight>
                <a:latin typeface="Aptos Narrow" panose="020B0004020202020204" pitchFamily="34" charset="0"/>
              </a:rPr>
              <a:t>details</a:t>
            </a:r>
            <a:r>
              <a:rPr lang="en-US" sz="1800" b="1" i="0" u="none" strike="noStrike" dirty="0">
                <a:solidFill>
                  <a:srgbClr val="000000"/>
                </a:solidFill>
                <a:effectLst/>
                <a:latin typeface="Aptos Narrow" panose="020B0004020202020204" pitchFamily="34" charset="0"/>
              </a:rPr>
              <a:t> </a:t>
            </a:r>
            <a:r>
              <a:rPr lang="en-US" sz="1800" b="0" i="0" u="none" strike="noStrike" dirty="0">
                <a:solidFill>
                  <a:srgbClr val="000000"/>
                </a:solidFill>
                <a:effectLst/>
                <a:latin typeface="Aptos Narrow" panose="020B0004020202020204" pitchFamily="34" charset="0"/>
              </a:rPr>
              <a:t>specific to the research objectives.</a:t>
            </a:r>
            <a:r>
              <a:rPr lang="en-US" sz="1800" dirty="0"/>
              <a:t> </a:t>
            </a:r>
            <a:endParaRPr lang="sl-SI" sz="1800" dirty="0"/>
          </a:p>
          <a:p>
            <a:r>
              <a:rPr lang="en-US" sz="1800" b="1" dirty="0"/>
              <a:t>Some important aspects </a:t>
            </a:r>
            <a:r>
              <a:rPr lang="en-US" sz="1800" dirty="0"/>
              <a:t>of the methodology are </a:t>
            </a:r>
            <a:r>
              <a:rPr lang="en-US" sz="1800" b="1" dirty="0">
                <a:highlight>
                  <a:srgbClr val="FFFF00"/>
                </a:highlight>
              </a:rPr>
              <a:t>inadequately</a:t>
            </a:r>
            <a:r>
              <a:rPr lang="en-US" sz="1800" b="1" dirty="0"/>
              <a:t> described</a:t>
            </a:r>
            <a:r>
              <a:rPr lang="en-US" sz="1800" dirty="0"/>
              <a:t>, making it difficult to assess the quality of the methods and data interpretation.</a:t>
            </a:r>
            <a:endParaRPr lang="sl-SI" sz="1800"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ptos" panose="02110004020202020204"/>
                <a:ea typeface="+mn-ea"/>
                <a:cs typeface="+mn-cs"/>
              </a:rPr>
              <a:t>The specific </a:t>
            </a:r>
            <a:r>
              <a:rPr kumimoji="0" lang="en-GB" sz="1800" b="1" i="0" u="none" strike="noStrike" kern="1200" cap="none" spc="0" normalizeH="0" baseline="0" noProof="0" dirty="0">
                <a:ln>
                  <a:noFill/>
                </a:ln>
                <a:solidFill>
                  <a:prstClr val="black"/>
                </a:solidFill>
                <a:effectLst/>
                <a:uLnTx/>
                <a:uFillTx/>
                <a:latin typeface="Aptos" panose="02110004020202020204"/>
                <a:ea typeface="+mn-ea"/>
                <a:cs typeface="+mn-cs"/>
              </a:rPr>
              <a:t>methodological </a:t>
            </a:r>
            <a:r>
              <a:rPr kumimoji="0" lang="en-GB" sz="18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steps </a:t>
            </a:r>
            <a:r>
              <a:rPr kumimoji="0" lang="en-GB" sz="18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and </a:t>
            </a:r>
            <a:r>
              <a:rPr kumimoji="0" lang="en-GB" sz="18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comparison</a:t>
            </a:r>
            <a:r>
              <a:rPr kumimoji="0" lang="en-GB" sz="18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 </a:t>
            </a:r>
            <a:r>
              <a:rPr kumimoji="0" lang="en-GB" sz="1800" b="0" i="0" u="none" strike="noStrike" kern="1200" cap="none" spc="0" normalizeH="0" baseline="0" noProof="0" dirty="0">
                <a:ln>
                  <a:noFill/>
                </a:ln>
                <a:solidFill>
                  <a:prstClr val="black"/>
                </a:solidFill>
                <a:effectLst/>
                <a:uLnTx/>
                <a:uFillTx/>
                <a:latin typeface="Aptos" panose="02110004020202020204"/>
                <a:ea typeface="+mn-ea"/>
                <a:cs typeface="+mn-cs"/>
              </a:rPr>
              <a:t>with other possible models are not sufficiently well discussed</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lang="sl-SI" sz="1800" dirty="0"/>
          </a:p>
          <a:p>
            <a:r>
              <a:rPr lang="en-GB" sz="1800" b="1" dirty="0">
                <a:solidFill>
                  <a:prstClr val="black"/>
                </a:solidFill>
              </a:rPr>
              <a:t>Novelty and innovative aspects</a:t>
            </a:r>
            <a:r>
              <a:rPr lang="en-GB" sz="1800" dirty="0">
                <a:solidFill>
                  <a:prstClr val="black"/>
                </a:solidFill>
              </a:rPr>
              <a:t> of the research methodology, particularly ….</a:t>
            </a:r>
            <a:r>
              <a:rPr lang="en-GB" sz="1800" dirty="0">
                <a:solidFill>
                  <a:prstClr val="black"/>
                </a:solidFill>
                <a:highlight>
                  <a:srgbClr val="FFFF00"/>
                </a:highlight>
              </a:rPr>
              <a:t>is not convincing </a:t>
            </a:r>
            <a:r>
              <a:rPr lang="en-GB" sz="1800" b="1" dirty="0">
                <a:solidFill>
                  <a:prstClr val="black"/>
                </a:solidFill>
                <a:highlight>
                  <a:srgbClr val="FFFF00"/>
                </a:highlight>
              </a:rPr>
              <a:t>to reach the objectives </a:t>
            </a:r>
            <a:r>
              <a:rPr lang="en-GB" sz="1800" dirty="0">
                <a:solidFill>
                  <a:prstClr val="black"/>
                </a:solidFill>
              </a:rPr>
              <a:t>of the fellowship.</a:t>
            </a:r>
            <a:endParaRPr lang="sl-SI" sz="1800" dirty="0">
              <a:solidFill>
                <a:prstClr val="black"/>
              </a:solidFill>
            </a:endParaRPr>
          </a:p>
          <a:p>
            <a:r>
              <a:rPr lang="en-US" sz="1800" dirty="0"/>
              <a:t>Some </a:t>
            </a:r>
            <a:r>
              <a:rPr lang="en-US" sz="1800" b="1" dirty="0">
                <a:highlight>
                  <a:srgbClr val="FFFF00"/>
                </a:highlight>
              </a:rPr>
              <a:t>critical aspects </a:t>
            </a:r>
            <a:r>
              <a:rPr lang="en-US" sz="1800" b="1" dirty="0"/>
              <a:t>of the methodologies </a:t>
            </a:r>
            <a:r>
              <a:rPr lang="en-US" sz="1800" dirty="0"/>
              <a:t>are insufficiently described, including the number </a:t>
            </a:r>
            <a:r>
              <a:rPr lang="sl-SI" sz="1800" dirty="0" err="1"/>
              <a:t>xy</a:t>
            </a:r>
            <a:r>
              <a:rPr lang="en-US" sz="1800" dirty="0"/>
              <a:t>, specific variables and tools for modeling</a:t>
            </a:r>
            <a:r>
              <a:rPr lang="sl-SI" sz="1800" dirty="0"/>
              <a:t>…</a:t>
            </a:r>
          </a:p>
          <a:p>
            <a:r>
              <a:rPr lang="en-US" sz="1800" dirty="0"/>
              <a:t>Key </a:t>
            </a:r>
            <a:r>
              <a:rPr lang="en-US" sz="1800" dirty="0">
                <a:highlight>
                  <a:srgbClr val="FFFF00"/>
                </a:highlight>
              </a:rPr>
              <a:t>methodological challenges </a:t>
            </a:r>
            <a:r>
              <a:rPr lang="en-US" sz="1800" dirty="0"/>
              <a:t>are </a:t>
            </a:r>
            <a:r>
              <a:rPr lang="en-US" sz="1800" b="1" dirty="0"/>
              <a:t>not adequately presented, </a:t>
            </a:r>
            <a:r>
              <a:rPr lang="en-US" sz="1800" dirty="0"/>
              <a:t>and the </a:t>
            </a:r>
            <a:r>
              <a:rPr lang="en-US" sz="1800" b="1" dirty="0">
                <a:highlight>
                  <a:srgbClr val="FFFF00"/>
                </a:highlight>
              </a:rPr>
              <a:t>innovative aspects </a:t>
            </a:r>
            <a:r>
              <a:rPr lang="en-US" sz="1800" b="1" dirty="0"/>
              <a:t>of the proposed methods</a:t>
            </a:r>
            <a:r>
              <a:rPr lang="en-US" sz="1800" dirty="0"/>
              <a:t> are insufficiently documented</a:t>
            </a:r>
            <a:r>
              <a:rPr lang="sl-SI" sz="1800" dirty="0"/>
              <a:t>.</a:t>
            </a:r>
          </a:p>
          <a:p>
            <a:r>
              <a:rPr lang="en-US" sz="1800" dirty="0">
                <a:solidFill>
                  <a:srgbClr val="000000"/>
                </a:solidFill>
                <a:latin typeface="Aptos Narrow" panose="020B0004020202020204" pitchFamily="34" charset="0"/>
              </a:rPr>
              <a:t>The measures to tackle </a:t>
            </a:r>
            <a:r>
              <a:rPr lang="en-US" sz="1800" b="1" dirty="0">
                <a:solidFill>
                  <a:srgbClr val="000000"/>
                </a:solidFill>
                <a:latin typeface="Aptos Narrow" panose="020B0004020202020204" pitchFamily="34" charset="0"/>
              </a:rPr>
              <a:t>methodological </a:t>
            </a:r>
            <a:r>
              <a:rPr lang="en-US" sz="1800" b="1" dirty="0">
                <a:solidFill>
                  <a:srgbClr val="000000"/>
                </a:solidFill>
                <a:highlight>
                  <a:srgbClr val="FFFF00"/>
                </a:highlight>
                <a:latin typeface="Aptos Narrow" panose="020B0004020202020204" pitchFamily="34" charset="0"/>
              </a:rPr>
              <a:t>challenges</a:t>
            </a:r>
            <a:r>
              <a:rPr lang="en-US" sz="1800" b="1" dirty="0">
                <a:solidFill>
                  <a:srgbClr val="000000"/>
                </a:solidFill>
                <a:latin typeface="Aptos Narrow" panose="020B0004020202020204" pitchFamily="34" charset="0"/>
              </a:rPr>
              <a:t> </a:t>
            </a:r>
            <a:r>
              <a:rPr lang="en-US" sz="1800" dirty="0">
                <a:solidFill>
                  <a:srgbClr val="000000"/>
                </a:solidFill>
                <a:latin typeface="Aptos Narrow" panose="020B0004020202020204" pitchFamily="34" charset="0"/>
              </a:rPr>
              <a:t>related to highly novel techniques that will be used are </a:t>
            </a:r>
            <a:r>
              <a:rPr lang="en-US" sz="1800" b="1" dirty="0">
                <a:solidFill>
                  <a:srgbClr val="000000"/>
                </a:solidFill>
                <a:latin typeface="Aptos Narrow" panose="020B0004020202020204" pitchFamily="34" charset="0"/>
              </a:rPr>
              <a:t>not clearly described</a:t>
            </a:r>
            <a:r>
              <a:rPr lang="en-US" sz="1800" dirty="0">
                <a:solidFill>
                  <a:srgbClr val="000000"/>
                </a:solidFill>
                <a:latin typeface="Aptos Narrow" panose="020B0004020202020204" pitchFamily="34" charset="0"/>
              </a:rPr>
              <a:t>. </a:t>
            </a:r>
            <a:endParaRPr lang="sl-SI" sz="1800" dirty="0"/>
          </a:p>
        </p:txBody>
      </p:sp>
      <p:pic>
        <p:nvPicPr>
          <p:cNvPr id="4" name="Grafika 3" descr="Abacus outline">
            <a:extLst>
              <a:ext uri="{FF2B5EF4-FFF2-40B4-BE49-F238E27FC236}">
                <a16:creationId xmlns:a16="http://schemas.microsoft.com/office/drawing/2014/main" id="{4ADB1A34-9A6B-A6B5-466F-1659D56CA06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797209" y="365125"/>
            <a:ext cx="914400" cy="914400"/>
          </a:xfrm>
          <a:prstGeom prst="rect">
            <a:avLst/>
          </a:prstGeom>
        </p:spPr>
      </p:pic>
      <p:sp>
        <p:nvSpPr>
          <p:cNvPr id="5" name="Označba mesta datuma 4">
            <a:extLst>
              <a:ext uri="{FF2B5EF4-FFF2-40B4-BE49-F238E27FC236}">
                <a16:creationId xmlns:a16="http://schemas.microsoft.com/office/drawing/2014/main" id="{05CDD3D8-46AE-7C4F-66F7-2D1D7E93BBAF}"/>
              </a:ext>
            </a:extLst>
          </p:cNvPr>
          <p:cNvSpPr>
            <a:spLocks noGrp="1"/>
          </p:cNvSpPr>
          <p:nvPr>
            <p:ph type="dt" sz="half" idx="10"/>
          </p:nvPr>
        </p:nvSpPr>
        <p:spPr/>
        <p:txBody>
          <a:bodyPr/>
          <a:lstStyle/>
          <a:p>
            <a:fld id="{385366FB-DCE8-4487-9252-7691C325991F}" type="datetime1">
              <a:rPr lang="sl-SI" smtClean="0"/>
              <a:t>22. 04. 2026</a:t>
            </a:fld>
            <a:endParaRPr lang="sl-SI"/>
          </a:p>
        </p:txBody>
      </p:sp>
      <p:sp>
        <p:nvSpPr>
          <p:cNvPr id="6" name="Označba mesta številke diapozitiva 5">
            <a:extLst>
              <a:ext uri="{FF2B5EF4-FFF2-40B4-BE49-F238E27FC236}">
                <a16:creationId xmlns:a16="http://schemas.microsoft.com/office/drawing/2014/main" id="{03A12D75-99DA-BC56-BFA4-5AE131591B23}"/>
              </a:ext>
            </a:extLst>
          </p:cNvPr>
          <p:cNvSpPr>
            <a:spLocks noGrp="1"/>
          </p:cNvSpPr>
          <p:nvPr>
            <p:ph type="sldNum" sz="quarter" idx="12"/>
          </p:nvPr>
        </p:nvSpPr>
        <p:spPr/>
        <p:txBody>
          <a:bodyPr/>
          <a:lstStyle/>
          <a:p>
            <a:fld id="{3A63198E-746F-4D1F-8336-55B0049BC075}" type="slidenum">
              <a:rPr lang="sl-SI" smtClean="0"/>
              <a:t>18</a:t>
            </a:fld>
            <a:endParaRPr lang="sl-SI"/>
          </a:p>
        </p:txBody>
      </p:sp>
    </p:spTree>
    <p:extLst>
      <p:ext uri="{BB962C8B-B14F-4D97-AF65-F5344CB8AC3E}">
        <p14:creationId xmlns:p14="http://schemas.microsoft.com/office/powerpoint/2010/main" val="40985237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97FF61E-4BA9-4C8B-AD03-05E9B2A40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48640"/>
            <a:ext cx="12192000" cy="6309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13" name="Rectangle 12">
            <a:extLst>
              <a:ext uri="{FF2B5EF4-FFF2-40B4-BE49-F238E27FC236}">
                <a16:creationId xmlns:a16="http://schemas.microsoft.com/office/drawing/2014/main" id="{F166425F-5B9E-47A4-9DDB-F86B87375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614407"/>
            <a:ext cx="7507794"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Naslov 1">
            <a:extLst>
              <a:ext uri="{FF2B5EF4-FFF2-40B4-BE49-F238E27FC236}">
                <a16:creationId xmlns:a16="http://schemas.microsoft.com/office/drawing/2014/main" id="{3E3FB0C3-856B-4C9B-A07B-8A2C42F44440}"/>
              </a:ext>
            </a:extLst>
          </p:cNvPr>
          <p:cNvSpPr>
            <a:spLocks noGrp="1"/>
          </p:cNvSpPr>
          <p:nvPr>
            <p:ph type="title"/>
          </p:nvPr>
        </p:nvSpPr>
        <p:spPr>
          <a:xfrm>
            <a:off x="4401850" y="702156"/>
            <a:ext cx="7208958" cy="1013800"/>
          </a:xfrm>
        </p:spPr>
        <p:txBody>
          <a:bodyPr>
            <a:normAutofit/>
          </a:bodyPr>
          <a:lstStyle/>
          <a:p>
            <a:r>
              <a:rPr lang="sl-SI" dirty="0"/>
              <a:t>EXCELLENCE - </a:t>
            </a:r>
            <a:r>
              <a:rPr lang="sl-SI" b="1" dirty="0"/>
              <a:t>INTERDISCIPLINARITY</a:t>
            </a:r>
          </a:p>
        </p:txBody>
      </p:sp>
      <p:pic>
        <p:nvPicPr>
          <p:cNvPr id="6" name="Grafika 5" descr="Puzzle pieces outline">
            <a:extLst>
              <a:ext uri="{FF2B5EF4-FFF2-40B4-BE49-F238E27FC236}">
                <a16:creationId xmlns:a16="http://schemas.microsoft.com/office/drawing/2014/main" id="{47A5BBC8-B762-4987-A756-34C952E85D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815547" y="2037347"/>
            <a:ext cx="2845090" cy="2845090"/>
          </a:xfrm>
          <a:prstGeom prst="rect">
            <a:avLst/>
          </a:prstGeom>
        </p:spPr>
      </p:pic>
      <p:sp>
        <p:nvSpPr>
          <p:cNvPr id="3" name="Označba mesta vsebine 2">
            <a:extLst>
              <a:ext uri="{FF2B5EF4-FFF2-40B4-BE49-F238E27FC236}">
                <a16:creationId xmlns:a16="http://schemas.microsoft.com/office/drawing/2014/main" id="{CCF2A4FB-ED4F-4FE5-BBA3-11DA6EEC0506}"/>
              </a:ext>
            </a:extLst>
          </p:cNvPr>
          <p:cNvSpPr>
            <a:spLocks noGrp="1"/>
          </p:cNvSpPr>
          <p:nvPr>
            <p:ph idx="1"/>
          </p:nvPr>
        </p:nvSpPr>
        <p:spPr>
          <a:xfrm>
            <a:off x="4401849" y="2180496"/>
            <a:ext cx="7599651" cy="4410804"/>
          </a:xfrm>
        </p:spPr>
        <p:txBody>
          <a:bodyPr>
            <a:normAutofit/>
          </a:bodyPr>
          <a:lstStyle/>
          <a:p>
            <a:r>
              <a:rPr lang="sl-SI" sz="2000" dirty="0" err="1"/>
              <a:t>Describe</a:t>
            </a:r>
            <a:r>
              <a:rPr lang="sl-SI" sz="2000" dirty="0"/>
              <a:t> how </a:t>
            </a:r>
            <a:r>
              <a:rPr lang="sl-SI" sz="2000" dirty="0" err="1"/>
              <a:t>the</a:t>
            </a:r>
            <a:r>
              <a:rPr lang="sl-SI" sz="2000" dirty="0"/>
              <a:t> </a:t>
            </a:r>
            <a:r>
              <a:rPr lang="sl-SI" sz="2000" dirty="0" err="1"/>
              <a:t>elements</a:t>
            </a:r>
            <a:r>
              <a:rPr lang="sl-SI" sz="2000" dirty="0"/>
              <a:t> </a:t>
            </a:r>
            <a:r>
              <a:rPr lang="sl-SI" sz="2000" dirty="0" err="1"/>
              <a:t>and</a:t>
            </a:r>
            <a:r>
              <a:rPr lang="sl-SI" sz="2000" dirty="0"/>
              <a:t> </a:t>
            </a:r>
            <a:r>
              <a:rPr lang="sl-SI" sz="2000" dirty="0" err="1"/>
              <a:t>expertise</a:t>
            </a:r>
            <a:r>
              <a:rPr lang="sl-SI" sz="2000" dirty="0"/>
              <a:t> </a:t>
            </a:r>
            <a:r>
              <a:rPr lang="sl-SI" sz="2000" dirty="0" err="1"/>
              <a:t>from</a:t>
            </a:r>
            <a:r>
              <a:rPr lang="sl-SI" sz="2000" dirty="0"/>
              <a:t> </a:t>
            </a:r>
            <a:r>
              <a:rPr lang="sl-SI" sz="2000" dirty="0" err="1"/>
              <a:t>different</a:t>
            </a:r>
            <a:r>
              <a:rPr lang="sl-SI" sz="2000" dirty="0"/>
              <a:t> </a:t>
            </a:r>
            <a:r>
              <a:rPr lang="sl-SI" sz="2000" dirty="0" err="1"/>
              <a:t>disciplines</a:t>
            </a:r>
            <a:r>
              <a:rPr lang="sl-SI" sz="2000" dirty="0"/>
              <a:t> </a:t>
            </a:r>
            <a:r>
              <a:rPr lang="sl-SI" sz="2000" dirty="0" err="1"/>
              <a:t>wil</a:t>
            </a:r>
            <a:r>
              <a:rPr lang="sl-SI" sz="2000" dirty="0"/>
              <a:t> be used in </a:t>
            </a:r>
            <a:r>
              <a:rPr lang="sl-SI" sz="2000" dirty="0" err="1"/>
              <a:t>the</a:t>
            </a:r>
            <a:r>
              <a:rPr lang="sl-SI" sz="2000" dirty="0"/>
              <a:t> </a:t>
            </a:r>
            <a:r>
              <a:rPr lang="sl-SI" sz="2000" dirty="0" err="1"/>
              <a:t>project</a:t>
            </a:r>
            <a:r>
              <a:rPr lang="sl-SI" sz="2000" dirty="0"/>
              <a:t> in a </a:t>
            </a:r>
            <a:r>
              <a:rPr lang="sl-SI" sz="2000" b="1" dirty="0" err="1"/>
              <a:t>complementary</a:t>
            </a:r>
            <a:r>
              <a:rPr lang="sl-SI" sz="2000" b="1" dirty="0"/>
              <a:t> </a:t>
            </a:r>
            <a:r>
              <a:rPr lang="sl-SI" sz="2000" b="1" dirty="0" err="1"/>
              <a:t>and</a:t>
            </a:r>
            <a:r>
              <a:rPr lang="sl-SI" sz="2000" b="1" dirty="0"/>
              <a:t> </a:t>
            </a:r>
            <a:r>
              <a:rPr lang="sl-SI" sz="2000" b="1" dirty="0" err="1"/>
              <a:t>comprehensive</a:t>
            </a:r>
            <a:r>
              <a:rPr lang="sl-SI" sz="2000" b="1" dirty="0"/>
              <a:t> </a:t>
            </a:r>
            <a:r>
              <a:rPr lang="sl-SI" sz="2000" dirty="0" err="1"/>
              <a:t>way</a:t>
            </a:r>
            <a:r>
              <a:rPr lang="sl-SI" sz="2000" dirty="0"/>
              <a:t>. </a:t>
            </a:r>
          </a:p>
          <a:p>
            <a:r>
              <a:rPr lang="sl-SI" sz="2000" dirty="0"/>
              <a:t>Do not </a:t>
            </a:r>
            <a:r>
              <a:rPr lang="sl-SI" sz="2000" dirty="0" err="1"/>
              <a:t>provide</a:t>
            </a:r>
            <a:r>
              <a:rPr lang="sl-SI" sz="2000" dirty="0"/>
              <a:t> „list </a:t>
            </a:r>
            <a:r>
              <a:rPr lang="sl-SI" sz="2000" dirty="0" err="1"/>
              <a:t>of</a:t>
            </a:r>
            <a:r>
              <a:rPr lang="sl-SI" sz="2000" dirty="0"/>
              <a:t> </a:t>
            </a:r>
            <a:r>
              <a:rPr lang="sl-SI" sz="2000" dirty="0" err="1"/>
              <a:t>disciplines</a:t>
            </a:r>
            <a:r>
              <a:rPr lang="sl-SI" sz="2000" dirty="0"/>
              <a:t>“</a:t>
            </a:r>
          </a:p>
          <a:p>
            <a:r>
              <a:rPr lang="sl-SI" sz="2000" dirty="0" err="1"/>
              <a:t>Provide</a:t>
            </a:r>
            <a:r>
              <a:rPr lang="sl-SI" sz="2000" dirty="0"/>
              <a:t> </a:t>
            </a:r>
            <a:r>
              <a:rPr lang="sl-SI" sz="2000" dirty="0" err="1"/>
              <a:t>illustrated</a:t>
            </a:r>
            <a:r>
              <a:rPr lang="sl-SI" sz="2000" dirty="0"/>
              <a:t> </a:t>
            </a:r>
            <a:r>
              <a:rPr lang="sl-SI" sz="2000" dirty="0" err="1"/>
              <a:t>and</a:t>
            </a:r>
            <a:r>
              <a:rPr lang="sl-SI" sz="2000" dirty="0"/>
              <a:t> </a:t>
            </a:r>
            <a:r>
              <a:rPr lang="sl-SI" sz="2000" b="1" dirty="0" err="1"/>
              <a:t>integrated</a:t>
            </a:r>
            <a:r>
              <a:rPr lang="sl-SI" sz="2000" b="1" dirty="0"/>
              <a:t> </a:t>
            </a:r>
            <a:r>
              <a:rPr lang="sl-SI" sz="2000" b="1" dirty="0" err="1"/>
              <a:t>approach</a:t>
            </a:r>
            <a:r>
              <a:rPr lang="sl-SI" sz="2000" b="1" dirty="0"/>
              <a:t> </a:t>
            </a:r>
            <a:r>
              <a:rPr lang="sl-SI" sz="2000" dirty="0"/>
              <a:t>as to </a:t>
            </a:r>
            <a:r>
              <a:rPr lang="sl-SI" sz="2000" dirty="0" err="1"/>
              <a:t>why</a:t>
            </a:r>
            <a:r>
              <a:rPr lang="sl-SI" sz="2000" dirty="0"/>
              <a:t> </a:t>
            </a:r>
            <a:r>
              <a:rPr lang="sl-SI" sz="2000" dirty="0" err="1"/>
              <a:t>these</a:t>
            </a:r>
            <a:r>
              <a:rPr lang="sl-SI" sz="2000" dirty="0"/>
              <a:t> </a:t>
            </a:r>
            <a:r>
              <a:rPr lang="sl-SI" sz="2000" dirty="0" err="1"/>
              <a:t>combined</a:t>
            </a:r>
            <a:r>
              <a:rPr lang="sl-SI" sz="2000" dirty="0"/>
              <a:t> </a:t>
            </a:r>
            <a:r>
              <a:rPr lang="sl-SI" sz="2000" dirty="0" err="1"/>
              <a:t>disciplines</a:t>
            </a:r>
            <a:r>
              <a:rPr lang="sl-SI" sz="2000" dirty="0"/>
              <a:t> </a:t>
            </a:r>
            <a:r>
              <a:rPr lang="sl-SI" sz="2000" dirty="0" err="1"/>
              <a:t>and</a:t>
            </a:r>
            <a:r>
              <a:rPr lang="sl-SI" sz="2000" dirty="0"/>
              <a:t> </a:t>
            </a:r>
            <a:r>
              <a:rPr lang="sl-SI" sz="2000" dirty="0" err="1"/>
              <a:t>the</a:t>
            </a:r>
            <a:r>
              <a:rPr lang="sl-SI" sz="2000" dirty="0"/>
              <a:t> </a:t>
            </a:r>
            <a:r>
              <a:rPr lang="sl-SI" sz="2000" dirty="0" err="1"/>
              <a:t>collaboration</a:t>
            </a:r>
            <a:r>
              <a:rPr lang="sl-SI" sz="2000" dirty="0"/>
              <a:t> </a:t>
            </a:r>
            <a:r>
              <a:rPr lang="sl-SI" sz="2000" dirty="0" err="1"/>
              <a:t>between</a:t>
            </a:r>
            <a:r>
              <a:rPr lang="sl-SI" sz="2000" dirty="0"/>
              <a:t> </a:t>
            </a:r>
            <a:r>
              <a:rPr lang="sl-SI" sz="2000" dirty="0" err="1"/>
              <a:t>them</a:t>
            </a:r>
            <a:r>
              <a:rPr lang="sl-SI" sz="2000" dirty="0"/>
              <a:t> are </a:t>
            </a:r>
            <a:r>
              <a:rPr lang="sl-SI" sz="2000" b="1" dirty="0" err="1"/>
              <a:t>fitting</a:t>
            </a:r>
            <a:r>
              <a:rPr lang="sl-SI" sz="2000" dirty="0"/>
              <a:t> </a:t>
            </a:r>
            <a:r>
              <a:rPr lang="sl-SI" sz="2000" dirty="0" err="1"/>
              <a:t>and</a:t>
            </a:r>
            <a:r>
              <a:rPr lang="sl-SI" sz="2000" dirty="0"/>
              <a:t> </a:t>
            </a:r>
            <a:r>
              <a:rPr lang="sl-SI" sz="2000" dirty="0" err="1"/>
              <a:t>necerssary</a:t>
            </a:r>
            <a:r>
              <a:rPr lang="sl-SI" sz="2000" dirty="0"/>
              <a:t> </a:t>
            </a:r>
            <a:r>
              <a:rPr lang="sl-SI" sz="2000" dirty="0" err="1"/>
              <a:t>for</a:t>
            </a:r>
            <a:r>
              <a:rPr lang="sl-SI" sz="2000" dirty="0"/>
              <a:t> </a:t>
            </a:r>
            <a:r>
              <a:rPr lang="sl-SI" sz="2000" b="1" dirty="0" err="1"/>
              <a:t>achieving</a:t>
            </a:r>
            <a:r>
              <a:rPr lang="sl-SI" sz="2000" b="1" dirty="0"/>
              <a:t> </a:t>
            </a:r>
            <a:r>
              <a:rPr lang="sl-SI" sz="2000" b="1" dirty="0" err="1"/>
              <a:t>the</a:t>
            </a:r>
            <a:r>
              <a:rPr lang="sl-SI" sz="2000" b="1" dirty="0"/>
              <a:t> </a:t>
            </a:r>
            <a:r>
              <a:rPr lang="sl-SI" sz="2000" b="1" dirty="0" err="1"/>
              <a:t>objectives</a:t>
            </a:r>
            <a:r>
              <a:rPr lang="sl-SI" sz="2000" b="1" dirty="0"/>
              <a:t> </a:t>
            </a:r>
            <a:r>
              <a:rPr lang="sl-SI" sz="2000" dirty="0" err="1"/>
              <a:t>that</a:t>
            </a:r>
            <a:r>
              <a:rPr lang="sl-SI" sz="2000" dirty="0"/>
              <a:t> </a:t>
            </a:r>
            <a:r>
              <a:rPr lang="sl-SI" sz="2000" dirty="0" err="1"/>
              <a:t>have</a:t>
            </a:r>
            <a:r>
              <a:rPr lang="sl-SI" sz="2000" dirty="0"/>
              <a:t> to be </a:t>
            </a:r>
            <a:r>
              <a:rPr lang="sl-SI" sz="2000" dirty="0" err="1"/>
              <a:t>demonstrated</a:t>
            </a:r>
            <a:r>
              <a:rPr lang="sl-SI" sz="2000" dirty="0"/>
              <a:t>. </a:t>
            </a:r>
          </a:p>
        </p:txBody>
      </p:sp>
      <p:sp>
        <p:nvSpPr>
          <p:cNvPr id="4" name="Označba mesta številke diapozitiva 3">
            <a:extLst>
              <a:ext uri="{FF2B5EF4-FFF2-40B4-BE49-F238E27FC236}">
                <a16:creationId xmlns:a16="http://schemas.microsoft.com/office/drawing/2014/main" id="{1EFFE8BC-7DC8-4476-B969-41AEFA4529EE}"/>
              </a:ext>
            </a:extLst>
          </p:cNvPr>
          <p:cNvSpPr>
            <a:spLocks noGrp="1"/>
          </p:cNvSpPr>
          <p:nvPr>
            <p:ph type="sldNum" sz="quarter" idx="12"/>
          </p:nvPr>
        </p:nvSpPr>
        <p:spPr>
          <a:xfrm>
            <a:off x="10558300" y="6400800"/>
            <a:ext cx="1052508" cy="365125"/>
          </a:xfrm>
        </p:spPr>
        <p:txBody>
          <a:bodyPr>
            <a:normAutofit/>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D57F1E4F-1CFF-5643-939E-217C01CDF565}" type="slidenum">
              <a:rPr kumimoji="0" lang="en-US" sz="900" b="0" i="0" u="none" strike="noStrike" kern="1200" cap="none" spc="0" normalizeH="0" baseline="0" noProof="0" smtClean="0">
                <a:ln>
                  <a:noFill/>
                </a:ln>
                <a:solidFill>
                  <a:srgbClr val="629DD1"/>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600"/>
                </a:spcAft>
                <a:buClrTx/>
                <a:buSzTx/>
                <a:buFontTx/>
                <a:buNone/>
                <a:tabLst/>
                <a:defRPr/>
              </a:pPr>
              <a:t>19</a:t>
            </a:fld>
            <a:endParaRPr kumimoji="0" lang="en-US" sz="900" b="0" i="0" u="none" strike="noStrike" kern="1200" cap="none" spc="0" normalizeH="0" baseline="0" noProof="0">
              <a:ln>
                <a:noFill/>
              </a:ln>
              <a:solidFill>
                <a:srgbClr val="629DD1"/>
              </a:solidFill>
              <a:effectLst/>
              <a:uLnTx/>
              <a:uFillTx/>
              <a:latin typeface="Gill Sans MT" panose="020B0502020104020203"/>
              <a:ea typeface="+mn-ea"/>
              <a:cs typeface="+mn-cs"/>
            </a:endParaRPr>
          </a:p>
        </p:txBody>
      </p:sp>
      <p:sp>
        <p:nvSpPr>
          <p:cNvPr id="9" name="Pravokotnik: zaokroženi vogali 8">
            <a:extLst>
              <a:ext uri="{FF2B5EF4-FFF2-40B4-BE49-F238E27FC236}">
                <a16:creationId xmlns:a16="http://schemas.microsoft.com/office/drawing/2014/main" id="{C5759685-443B-4ED9-BF8D-C4D342E9A574}"/>
              </a:ext>
            </a:extLst>
          </p:cNvPr>
          <p:cNvSpPr/>
          <p:nvPr/>
        </p:nvSpPr>
        <p:spPr>
          <a:xfrm>
            <a:off x="7853081" y="3352723"/>
            <a:ext cx="2026025" cy="35002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10" name="Pravokotnik: zaokroženi vogali 9">
            <a:extLst>
              <a:ext uri="{FF2B5EF4-FFF2-40B4-BE49-F238E27FC236}">
                <a16:creationId xmlns:a16="http://schemas.microsoft.com/office/drawing/2014/main" id="{EE4AF5D6-6387-47B4-AE2B-FAC5088B0E0A}"/>
              </a:ext>
            </a:extLst>
          </p:cNvPr>
          <p:cNvSpPr/>
          <p:nvPr/>
        </p:nvSpPr>
        <p:spPr>
          <a:xfrm>
            <a:off x="6400800" y="4083238"/>
            <a:ext cx="2026025" cy="35002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12" name="Pravokotnik: zaokroženi vogali 11">
            <a:extLst>
              <a:ext uri="{FF2B5EF4-FFF2-40B4-BE49-F238E27FC236}">
                <a16:creationId xmlns:a16="http://schemas.microsoft.com/office/drawing/2014/main" id="{49A5BACA-1952-44E8-81C5-3C11C2113000}"/>
              </a:ext>
            </a:extLst>
          </p:cNvPr>
          <p:cNvSpPr/>
          <p:nvPr/>
        </p:nvSpPr>
        <p:spPr>
          <a:xfrm>
            <a:off x="7126941" y="4524950"/>
            <a:ext cx="2510118" cy="35002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5" name="Označba mesta datuma 4">
            <a:extLst>
              <a:ext uri="{FF2B5EF4-FFF2-40B4-BE49-F238E27FC236}">
                <a16:creationId xmlns:a16="http://schemas.microsoft.com/office/drawing/2014/main" id="{B9F25996-B4D4-02A4-01AB-4704B6F4D6BB}"/>
              </a:ext>
            </a:extLst>
          </p:cNvPr>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F22460B-E5FC-460F-85AE-03B40B7EB2CD}"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77228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42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6C5E0-4635-BD44-19EF-8248051625FE}"/>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6F3D9DBC-B717-652B-0F66-8EB7C4EBF6D9}"/>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6D92BCD2-3DBF-5D47-3FC7-1888BC045475}"/>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648B9A48-C636-236D-86F8-83A7E845E1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A9E021BF-2A46-4C30-BEFA-FDBE009304D7}"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ABA49B05-D3F7-A354-A8AD-97782FA2F2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057BF882-E247-267F-FD14-D9418A2630D8}"/>
              </a:ext>
            </a:extLst>
          </p:cNvPr>
          <p:cNvPicPr>
            <a:picLocks noChangeAspect="1"/>
          </p:cNvPicPr>
          <p:nvPr/>
        </p:nvPicPr>
        <p:blipFill>
          <a:blip r:embed="rId2"/>
          <a:stretch>
            <a:fillRect/>
          </a:stretch>
        </p:blipFill>
        <p:spPr>
          <a:xfrm>
            <a:off x="707643" y="0"/>
            <a:ext cx="10646156" cy="6858000"/>
          </a:xfrm>
          <a:prstGeom prst="rect">
            <a:avLst/>
          </a:prstGeom>
        </p:spPr>
      </p:pic>
      <p:sp>
        <p:nvSpPr>
          <p:cNvPr id="6" name="Elipsa 5">
            <a:extLst>
              <a:ext uri="{FF2B5EF4-FFF2-40B4-BE49-F238E27FC236}">
                <a16:creationId xmlns:a16="http://schemas.microsoft.com/office/drawing/2014/main" id="{4AA1B09F-66E7-906A-F333-91C8D0E23FC7}"/>
              </a:ext>
            </a:extLst>
          </p:cNvPr>
          <p:cNvSpPr/>
          <p:nvPr/>
        </p:nvSpPr>
        <p:spPr>
          <a:xfrm>
            <a:off x="1086417" y="4037846"/>
            <a:ext cx="4671588" cy="250106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fika 6" descr="Branching diagram outline">
            <a:extLst>
              <a:ext uri="{FF2B5EF4-FFF2-40B4-BE49-F238E27FC236}">
                <a16:creationId xmlns:a16="http://schemas.microsoft.com/office/drawing/2014/main" id="{9AB59EF5-7660-970B-8218-55301CAA2A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72890" y="4418905"/>
            <a:ext cx="914400" cy="914400"/>
          </a:xfrm>
          <a:prstGeom prst="rect">
            <a:avLst/>
          </a:prstGeom>
        </p:spPr>
      </p:pic>
    </p:spTree>
    <p:extLst>
      <p:ext uri="{BB962C8B-B14F-4D97-AF65-F5344CB8AC3E}">
        <p14:creationId xmlns:p14="http://schemas.microsoft.com/office/powerpoint/2010/main" val="2752730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707C8DE-E375-4E8C-73F1-245EB167B235}"/>
              </a:ext>
            </a:extLst>
          </p:cNvPr>
          <p:cNvSpPr>
            <a:spLocks noGrp="1"/>
          </p:cNvSpPr>
          <p:nvPr>
            <p:ph type="title"/>
          </p:nvPr>
        </p:nvSpPr>
        <p:spPr/>
        <p:txBody>
          <a:bodyPr/>
          <a:lstStyle/>
          <a:p>
            <a:r>
              <a:rPr lang="sl-SI" b="1" dirty="0">
                <a:solidFill>
                  <a:srgbClr val="FF0000"/>
                </a:solidFill>
                <a:effectLst>
                  <a:outerShdw blurRad="38100" dist="38100" dir="2700000" algn="tl">
                    <a:srgbClr val="000000">
                      <a:alpha val="43137"/>
                    </a:srgbClr>
                  </a:outerShdw>
                </a:effectLst>
              </a:rPr>
              <a:t>INTERDISCIPLINARITY - </a:t>
            </a:r>
            <a:r>
              <a:rPr lang="sl-SI" b="1" dirty="0" err="1">
                <a:solidFill>
                  <a:srgbClr val="FF0000"/>
                </a:solidFill>
                <a:effectLst>
                  <a:outerShdw blurRad="38100" dist="38100" dir="2700000" algn="tl">
                    <a:srgbClr val="000000">
                      <a:alpha val="43137"/>
                    </a:srgbClr>
                  </a:outerShdw>
                </a:effectLst>
              </a:rPr>
              <a:t>weaknesses</a:t>
            </a:r>
            <a:endParaRPr lang="sl-SI" dirty="0"/>
          </a:p>
        </p:txBody>
      </p:sp>
      <p:sp>
        <p:nvSpPr>
          <p:cNvPr id="3" name="Označba mesta vsebine 2">
            <a:extLst>
              <a:ext uri="{FF2B5EF4-FFF2-40B4-BE49-F238E27FC236}">
                <a16:creationId xmlns:a16="http://schemas.microsoft.com/office/drawing/2014/main" id="{519ED3AB-1BE3-7993-5A3F-2FC4590DEA07}"/>
              </a:ext>
            </a:extLst>
          </p:cNvPr>
          <p:cNvSpPr>
            <a:spLocks noGrp="1"/>
          </p:cNvSpPr>
          <p:nvPr>
            <p:ph idx="1"/>
          </p:nvPr>
        </p:nvSpPr>
        <p:spPr/>
        <p:txBody>
          <a:bodyPr>
            <a:normAutofit fontScale="85000" lnSpcReduction="20000"/>
          </a:bodyPr>
          <a:lstStyle/>
          <a:p>
            <a:r>
              <a:rPr lang="en-US" dirty="0">
                <a:solidFill>
                  <a:prstClr val="black"/>
                </a:solidFill>
              </a:rPr>
              <a:t>The proposal </a:t>
            </a:r>
            <a:r>
              <a:rPr lang="en-US" b="1" dirty="0">
                <a:solidFill>
                  <a:prstClr val="black"/>
                </a:solidFill>
              </a:rPr>
              <a:t>does not </a:t>
            </a:r>
            <a:r>
              <a:rPr lang="en-US" b="1" dirty="0">
                <a:solidFill>
                  <a:prstClr val="black"/>
                </a:solidFill>
                <a:highlight>
                  <a:srgbClr val="FFFF00"/>
                </a:highlight>
              </a:rPr>
              <a:t>adequately address </a:t>
            </a:r>
            <a:r>
              <a:rPr lang="en-US" dirty="0">
                <a:solidFill>
                  <a:prstClr val="black"/>
                </a:solidFill>
              </a:rPr>
              <a:t>its interdisciplinary aspects. </a:t>
            </a:r>
            <a:r>
              <a:rPr lang="en-US" dirty="0"/>
              <a:t>The information given is generic. </a:t>
            </a:r>
            <a:endParaRPr lang="sl-SI" dirty="0">
              <a:solidFill>
                <a:prstClr val="black"/>
              </a:solidFill>
            </a:endParaRPr>
          </a:p>
          <a:p>
            <a:r>
              <a:rPr lang="en-US" dirty="0">
                <a:solidFill>
                  <a:prstClr val="black"/>
                </a:solidFill>
              </a:rPr>
              <a:t>The interdisciplinary integration </a:t>
            </a:r>
            <a:r>
              <a:rPr lang="en-US" b="1" dirty="0">
                <a:solidFill>
                  <a:prstClr val="black"/>
                </a:solidFill>
              </a:rPr>
              <a:t>is not </a:t>
            </a:r>
            <a:r>
              <a:rPr lang="en-US" b="1" dirty="0">
                <a:solidFill>
                  <a:prstClr val="black"/>
                </a:solidFill>
                <a:highlight>
                  <a:srgbClr val="FFFF00"/>
                </a:highlight>
              </a:rPr>
              <a:t>convincingly </a:t>
            </a:r>
            <a:r>
              <a:rPr lang="en-US" b="1" dirty="0">
                <a:solidFill>
                  <a:prstClr val="black"/>
                </a:solidFill>
              </a:rPr>
              <a:t>demonstrated</a:t>
            </a:r>
            <a:r>
              <a:rPr lang="en-US" dirty="0">
                <a:solidFill>
                  <a:prstClr val="black"/>
                </a:solidFill>
              </a:rPr>
              <a:t>.</a:t>
            </a:r>
            <a:endParaRPr lang="sl-SI" dirty="0">
              <a:solidFill>
                <a:prstClr val="black"/>
              </a:solidFill>
            </a:endParaRPr>
          </a:p>
          <a:p>
            <a:r>
              <a:rPr lang="en-US" b="1" dirty="0"/>
              <a:t>The </a:t>
            </a:r>
            <a:r>
              <a:rPr lang="en-US" b="1" dirty="0">
                <a:highlight>
                  <a:srgbClr val="FFFF00"/>
                </a:highlight>
              </a:rPr>
              <a:t>integration</a:t>
            </a:r>
            <a:r>
              <a:rPr lang="en-US" b="1" dirty="0"/>
              <a:t> of disciplines </a:t>
            </a:r>
            <a:r>
              <a:rPr lang="en-US" dirty="0"/>
              <a:t>is not sufficiently explained</a:t>
            </a:r>
            <a:r>
              <a:rPr lang="sl-SI" dirty="0"/>
              <a:t> and </a:t>
            </a:r>
            <a:r>
              <a:rPr lang="en-US" b="1" dirty="0"/>
              <a:t>remains technical </a:t>
            </a:r>
            <a:r>
              <a:rPr lang="en-US" dirty="0"/>
              <a:t>rather than substantive</a:t>
            </a:r>
            <a:r>
              <a:rPr lang="sl-SI" dirty="0"/>
              <a:t>.</a:t>
            </a:r>
          </a:p>
          <a:p>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Though the project has interdisciplinary features, such aspects </a:t>
            </a:r>
            <a:r>
              <a:rPr kumimoji="0" lang="en-US" sz="2800" b="1" i="0" u="none" strike="noStrike" kern="1200" cap="none" spc="0" normalizeH="0" baseline="0" noProof="0" dirty="0">
                <a:ln>
                  <a:noFill/>
                </a:ln>
                <a:solidFill>
                  <a:prstClr val="black"/>
                </a:solidFill>
                <a:effectLst/>
                <a:uLnTx/>
                <a:uFillTx/>
                <a:latin typeface="Aptos" panose="02110004020202020204"/>
                <a:ea typeface="+mn-ea"/>
                <a:cs typeface="+mn-cs"/>
              </a:rPr>
              <a:t>are not discussed at a sufficient level of detail </a:t>
            </a:r>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in the proposal. </a:t>
            </a:r>
            <a:endParaRPr kumimoji="0" lang="sl-SI" sz="2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sl-SI" dirty="0"/>
              <a:t> </a:t>
            </a:r>
            <a:r>
              <a:rPr lang="sl-SI" dirty="0">
                <a:solidFill>
                  <a:prstClr val="black"/>
                </a:solidFill>
                <a:latin typeface="Aptos" panose="02110004020202020204"/>
              </a:rPr>
              <a:t>I</a:t>
            </a:r>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t is not sufficiently described </a:t>
            </a:r>
            <a:r>
              <a:rPr kumimoji="0" lang="en-US" sz="2800" b="0" i="0" strike="noStrike" kern="1200" cap="none" spc="0" normalizeH="0" baseline="0" noProof="0" dirty="0">
                <a:ln>
                  <a:noFill/>
                </a:ln>
                <a:solidFill>
                  <a:prstClr val="black"/>
                </a:solidFill>
                <a:effectLst/>
                <a:uLnTx/>
                <a:uFillTx/>
                <a:latin typeface="Aptos" panose="02110004020202020204"/>
                <a:ea typeface="+mn-ea"/>
                <a:cs typeface="+mn-cs"/>
              </a:rPr>
              <a:t>whether this research proposal </a:t>
            </a:r>
            <a:r>
              <a:rPr kumimoji="0" lang="en-US" sz="2800" b="1" i="0" strike="noStrike" kern="1200" cap="none" spc="0" normalizeH="0" baseline="0" noProof="0" dirty="0">
                <a:ln>
                  <a:noFill/>
                </a:ln>
                <a:solidFill>
                  <a:prstClr val="black"/>
                </a:solidFill>
                <a:effectLst/>
                <a:uLnTx/>
                <a:uFillTx/>
                <a:latin typeface="Aptos" panose="02110004020202020204"/>
                <a:ea typeface="+mn-ea"/>
                <a:cs typeface="+mn-cs"/>
              </a:rPr>
              <a:t>will use expertise and methods from different disciplines </a:t>
            </a:r>
            <a:r>
              <a:rPr kumimoji="0" lang="en-US" sz="2800" b="0" i="0" strike="noStrike" kern="1200" cap="none" spc="0" normalizeH="0" baseline="0" noProof="0" dirty="0">
                <a:ln>
                  <a:noFill/>
                </a:ln>
                <a:solidFill>
                  <a:prstClr val="black"/>
                </a:solidFill>
                <a:effectLst/>
                <a:uLnTx/>
                <a:uFillTx/>
                <a:latin typeface="Aptos" panose="02110004020202020204"/>
                <a:ea typeface="+mn-ea"/>
                <a:cs typeface="+mn-cs"/>
              </a:rPr>
              <a:t>to achieve the results.</a:t>
            </a:r>
            <a:endParaRPr kumimoji="0" lang="sl-SI" sz="2800" b="0" i="0" strike="noStrike" kern="1200" cap="none" spc="0" normalizeH="0" baseline="0" noProof="0" dirty="0">
              <a:ln>
                <a:noFill/>
              </a:ln>
              <a:solidFill>
                <a:prstClr val="black"/>
              </a:solidFill>
              <a:effectLst/>
              <a:uLnTx/>
              <a:uFillTx/>
              <a:latin typeface="Aptos" panose="02110004020202020204"/>
              <a:ea typeface="+mn-ea"/>
              <a:cs typeface="+mn-cs"/>
            </a:endParaRPr>
          </a:p>
          <a:p>
            <a:pPr>
              <a:defRPr/>
            </a:pPr>
            <a:r>
              <a:rPr lang="en-US" dirty="0"/>
              <a:t>While the researcher </a:t>
            </a:r>
            <a:r>
              <a:rPr lang="en-US" b="1" dirty="0"/>
              <a:t>lists many </a:t>
            </a:r>
            <a:r>
              <a:rPr lang="en-US" dirty="0"/>
              <a:t>techniques in support of the interdisciplinary nature of the proposal, there is not full clarity on </a:t>
            </a:r>
            <a:r>
              <a:rPr lang="en-US" b="1" dirty="0"/>
              <a:t>how the action </a:t>
            </a:r>
            <a:r>
              <a:rPr lang="en-US" b="1" dirty="0">
                <a:highlight>
                  <a:srgbClr val="FFFF00"/>
                </a:highlight>
              </a:rPr>
              <a:t>connects</a:t>
            </a:r>
            <a:r>
              <a:rPr lang="en-US" b="1" dirty="0"/>
              <a:t> broader disciplines </a:t>
            </a:r>
            <a:r>
              <a:rPr lang="en-US" dirty="0"/>
              <a:t>and which </a:t>
            </a:r>
            <a:r>
              <a:rPr lang="en-US" dirty="0">
                <a:highlight>
                  <a:srgbClr val="FFFF00"/>
                </a:highlight>
              </a:rPr>
              <a:t>specific experts </a:t>
            </a:r>
            <a:r>
              <a:rPr lang="en-US" dirty="0"/>
              <a:t>maybe involved. The level of interdisciplinary is therefore is limited.</a:t>
            </a:r>
            <a:endParaRPr lang="sl-SI"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2800" b="0" i="0" strike="noStrike" kern="1200" cap="none" spc="0" normalizeH="0" baseline="0" noProof="0" dirty="0">
              <a:ln>
                <a:noFill/>
              </a:ln>
              <a:solidFill>
                <a:prstClr val="black"/>
              </a:solidFill>
              <a:effectLst/>
              <a:uLnTx/>
              <a:uFillTx/>
              <a:latin typeface="Aptos" panose="02110004020202020204"/>
              <a:ea typeface="+mn-ea"/>
              <a:cs typeface="+mn-cs"/>
            </a:endParaRPr>
          </a:p>
          <a:p>
            <a:pPr marL="228600" indent="-228600" defTabSz="914400">
              <a:defRPr/>
            </a:pPr>
            <a:endParaRPr lang="sl-SI" b="1"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2800" b="0" i="0" u="none" strike="noStrike" kern="1200" cap="none" spc="0" normalizeH="0" baseline="0" noProof="0" dirty="0">
              <a:ln>
                <a:noFill/>
              </a:ln>
              <a:solidFill>
                <a:prstClr val="black"/>
              </a:solidFill>
              <a:effectLst/>
              <a:uLnTx/>
              <a:uFillTx/>
              <a:latin typeface="Aptos" panose="02110004020202020204"/>
              <a:ea typeface="+mn-ea"/>
              <a:cs typeface="+mn-cs"/>
            </a:endParaRPr>
          </a:p>
          <a:p>
            <a:endParaRPr lang="sl-SI" dirty="0"/>
          </a:p>
        </p:txBody>
      </p:sp>
      <p:sp>
        <p:nvSpPr>
          <p:cNvPr id="4" name="Označba mesta datuma 3">
            <a:extLst>
              <a:ext uri="{FF2B5EF4-FFF2-40B4-BE49-F238E27FC236}">
                <a16:creationId xmlns:a16="http://schemas.microsoft.com/office/drawing/2014/main" id="{AD28CAF4-8E68-DFAC-08E6-D2874731E7F5}"/>
              </a:ext>
            </a:extLst>
          </p:cNvPr>
          <p:cNvSpPr>
            <a:spLocks noGrp="1"/>
          </p:cNvSpPr>
          <p:nvPr>
            <p:ph type="dt" sz="half" idx="10"/>
          </p:nvPr>
        </p:nvSpPr>
        <p:spPr/>
        <p:txBody>
          <a:bodyPr/>
          <a:lstStyle/>
          <a:p>
            <a:fld id="{DB029B16-5827-48EB-9F1B-8EB0E071E7C9}"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številke diapozitiva 4">
            <a:extLst>
              <a:ext uri="{FF2B5EF4-FFF2-40B4-BE49-F238E27FC236}">
                <a16:creationId xmlns:a16="http://schemas.microsoft.com/office/drawing/2014/main" id="{0A61F001-0EDA-1DAB-0683-3CEA898F4A37}"/>
              </a:ext>
            </a:extLst>
          </p:cNvPr>
          <p:cNvSpPr>
            <a:spLocks noGrp="1"/>
          </p:cNvSpPr>
          <p:nvPr>
            <p:ph type="sldNum" sz="quarter" idx="12"/>
          </p:nvPr>
        </p:nvSpPr>
        <p:spPr/>
        <p:txBody>
          <a:bodyPr/>
          <a:lstStyle/>
          <a:p>
            <a:fld id="{21593816-F94B-4EBF-B88F-E76F8CAA83DA}" type="slidenum">
              <a:rPr lang="en-GB" smtClean="0">
                <a:solidFill>
                  <a:prstClr val="black">
                    <a:tint val="75000"/>
                  </a:prstClr>
                </a:solidFill>
              </a:rPr>
              <a:pPr/>
              <a:t>21</a:t>
            </a:fld>
            <a:endParaRPr lang="en-GB">
              <a:solidFill>
                <a:prstClr val="black">
                  <a:tint val="75000"/>
                </a:prstClr>
              </a:solidFill>
            </a:endParaRPr>
          </a:p>
        </p:txBody>
      </p:sp>
      <p:pic>
        <p:nvPicPr>
          <p:cNvPr id="6" name="Grafika 5" descr="Branching diagram outline">
            <a:extLst>
              <a:ext uri="{FF2B5EF4-FFF2-40B4-BE49-F238E27FC236}">
                <a16:creationId xmlns:a16="http://schemas.microsoft.com/office/drawing/2014/main" id="{A3B17D75-1BD5-1480-A1CE-DE9921B394C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696429" y="681037"/>
            <a:ext cx="914400" cy="914400"/>
          </a:xfrm>
          <a:prstGeom prst="rect">
            <a:avLst/>
          </a:prstGeom>
        </p:spPr>
      </p:pic>
    </p:spTree>
    <p:extLst>
      <p:ext uri="{BB962C8B-B14F-4D97-AF65-F5344CB8AC3E}">
        <p14:creationId xmlns:p14="http://schemas.microsoft.com/office/powerpoint/2010/main" val="10848854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D82B0-D840-5B1C-5B7C-5CB118244532}"/>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7C0CAA78-63D3-CF7A-CABE-539C2673DE7F}"/>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EC971931-8F27-5318-8A87-BD5A57D0D2B1}"/>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E39FFEB6-7EFC-6257-4A7F-2F7DB9D4FB5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3B0A2C54-710A-412A-A46E-19630295208B}"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2984C7F2-9FDE-33AC-0FA7-2D27BFFD6C8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81FDC6A7-CF9B-79A1-0D82-66A1224C0D68}"/>
              </a:ext>
            </a:extLst>
          </p:cNvPr>
          <p:cNvPicPr>
            <a:picLocks noChangeAspect="1"/>
          </p:cNvPicPr>
          <p:nvPr/>
        </p:nvPicPr>
        <p:blipFill>
          <a:blip r:embed="rId2"/>
          <a:stretch>
            <a:fillRect/>
          </a:stretch>
        </p:blipFill>
        <p:spPr>
          <a:xfrm>
            <a:off x="772922" y="0"/>
            <a:ext cx="10646156" cy="6858000"/>
          </a:xfrm>
          <a:prstGeom prst="rect">
            <a:avLst/>
          </a:prstGeom>
        </p:spPr>
      </p:pic>
      <p:sp>
        <p:nvSpPr>
          <p:cNvPr id="6" name="Elipsa 5">
            <a:extLst>
              <a:ext uri="{FF2B5EF4-FFF2-40B4-BE49-F238E27FC236}">
                <a16:creationId xmlns:a16="http://schemas.microsoft.com/office/drawing/2014/main" id="{6A9EDAD2-07F5-143D-F3AF-ECDADD99F98E}"/>
              </a:ext>
            </a:extLst>
          </p:cNvPr>
          <p:cNvSpPr/>
          <p:nvPr/>
        </p:nvSpPr>
        <p:spPr>
          <a:xfrm>
            <a:off x="1245607" y="1240325"/>
            <a:ext cx="4671588" cy="250106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fika 6" descr="Man and woman outline">
            <a:extLst>
              <a:ext uri="{FF2B5EF4-FFF2-40B4-BE49-F238E27FC236}">
                <a16:creationId xmlns:a16="http://schemas.microsoft.com/office/drawing/2014/main" id="{66AE85DE-FD7C-0DB6-473F-E657754A7E2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31900" y="1994075"/>
            <a:ext cx="914400" cy="914400"/>
          </a:xfrm>
          <a:prstGeom prst="rect">
            <a:avLst/>
          </a:prstGeom>
        </p:spPr>
      </p:pic>
      <p:pic>
        <p:nvPicPr>
          <p:cNvPr id="8" name="Grafika 7" descr="Cloud Computing outline">
            <a:extLst>
              <a:ext uri="{FF2B5EF4-FFF2-40B4-BE49-F238E27FC236}">
                <a16:creationId xmlns:a16="http://schemas.microsoft.com/office/drawing/2014/main" id="{5EFE24C7-7E23-9232-2087-6D6F5E8844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75790" y="1598615"/>
            <a:ext cx="914400" cy="914400"/>
          </a:xfrm>
          <a:prstGeom prst="rect">
            <a:avLst/>
          </a:prstGeom>
        </p:spPr>
      </p:pic>
    </p:spTree>
    <p:extLst>
      <p:ext uri="{BB962C8B-B14F-4D97-AF65-F5344CB8AC3E}">
        <p14:creationId xmlns:p14="http://schemas.microsoft.com/office/powerpoint/2010/main" val="2671585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0" y="468000"/>
            <a:ext cx="9544812" cy="473104"/>
          </a:xfrm>
        </p:spPr>
        <p:txBody>
          <a:bodyPr anchor="t" anchorCtr="0">
            <a:normAutofit fontScale="90000"/>
          </a:bodyPr>
          <a:lstStyle/>
          <a:p>
            <a:pPr>
              <a:lnSpc>
                <a:spcPct val="100000"/>
              </a:lnSpc>
            </a:pPr>
            <a:r>
              <a:rPr lang="en-GB" sz="3600" dirty="0"/>
              <a:t>Open Science across the programme</a:t>
            </a:r>
          </a:p>
        </p:txBody>
      </p:sp>
      <p:sp>
        <p:nvSpPr>
          <p:cNvPr id="3" name="Text Placeholder 2"/>
          <p:cNvSpPr txBox="1">
            <a:spLocks/>
          </p:cNvSpPr>
          <p:nvPr/>
        </p:nvSpPr>
        <p:spPr>
          <a:xfrm>
            <a:off x="838200" y="1368002"/>
            <a:ext cx="10515600" cy="1224000"/>
          </a:xfrm>
          <a:prstGeom prst="rect">
            <a:avLst/>
          </a:prstGeom>
          <a:ln w="28575">
            <a:solidFill>
              <a:schemeClr val="accent4"/>
            </a:solidFill>
            <a:prstDash val="sysDot"/>
          </a:ln>
        </p:spPr>
        <p:txBody>
          <a:bodyPr vert="horz" lIns="91440" tIns="144000" rIns="91440" bIns="45720" rtlCol="0">
            <a:noAutofit/>
          </a:bodyPr>
          <a:lstStyle>
            <a:defPPr>
              <a:defRPr lang="en-US"/>
            </a:defPPr>
            <a:lvl1pPr marL="0" indent="0" algn="l" defTabSz="914400" rtl="0" eaLnBrk="1" latinLnBrk="0" hangingPunct="1">
              <a:spcAft>
                <a:spcPts val="0"/>
              </a:spcAft>
              <a:buNone/>
              <a:defRPr sz="2000" b="1" kern="1200">
                <a:solidFill>
                  <a:schemeClr val="tx2"/>
                </a:solidFill>
                <a:latin typeface="+mn-lt"/>
                <a:ea typeface="+mn-ea"/>
                <a:cs typeface="+mn-cs"/>
              </a:defRPr>
            </a:lvl1pPr>
            <a:lvl2pPr marL="0" indent="0" algn="l" defTabSz="914400" rtl="0" eaLnBrk="1" latinLnBrk="0" hangingPunct="1">
              <a:buNone/>
              <a:defRPr sz="1800" b="1" kern="1200">
                <a:solidFill>
                  <a:schemeClr val="accent2"/>
                </a:solidFill>
                <a:latin typeface="+mn-lt"/>
                <a:ea typeface="+mn-ea"/>
                <a:cs typeface="+mn-cs"/>
              </a:defRPr>
            </a:lvl2pPr>
            <a:lvl3pPr marL="914400" algn="l" defTabSz="914400" rtl="0" eaLnBrk="1" latinLnBrk="0" hangingPunct="1">
              <a:defRPr sz="2000" kern="1200">
                <a:solidFill>
                  <a:schemeClr val="tx1"/>
                </a:solidFill>
                <a:latin typeface="+mn-lt"/>
                <a:ea typeface="+mn-ea"/>
                <a:cs typeface="+mn-cs"/>
              </a:defRPr>
            </a:lvl3pPr>
            <a:lvl4pPr marL="1371600" algn="l" defTabSz="914400" rtl="0" eaLnBrk="1" latinLnBrk="0" hangingPunct="1">
              <a:defRPr sz="2000" kern="1200">
                <a:solidFill>
                  <a:schemeClr val="tx1"/>
                </a:solidFill>
                <a:latin typeface="+mn-lt"/>
                <a:ea typeface="+mn-ea"/>
                <a:cs typeface="+mn-cs"/>
              </a:defRPr>
            </a:lvl4pPr>
            <a:lvl5pPr marL="1828800" algn="l" defTabSz="914400" rtl="0" eaLnBrk="1" latinLnBrk="0" hangingPunct="1">
              <a:defRPr sz="20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39963" marR="0" lvl="0" indent="0" algn="l" defTabSz="914400" rtl="0" eaLnBrk="1" fontAlgn="auto" latinLnBrk="0" hangingPunct="1">
              <a:lnSpc>
                <a:spcPct val="100000"/>
              </a:lnSpc>
              <a:spcBef>
                <a:spcPts val="0"/>
              </a:spcBef>
              <a:spcAft>
                <a:spcPts val="1200"/>
              </a:spcAft>
              <a:buClr>
                <a:srgbClr val="4D4D4D"/>
              </a:buClr>
              <a:buSzTx/>
              <a:buFontTx/>
              <a:buNone/>
              <a:tabLst/>
              <a:defRPr/>
            </a:pPr>
            <a:r>
              <a:rPr kumimoji="0" lang="en-US" sz="2000" b="1" i="0" u="none" strike="noStrike" kern="1200" cap="none" spc="0" normalizeH="0" baseline="0" noProof="0" dirty="0">
                <a:ln>
                  <a:noFill/>
                </a:ln>
                <a:solidFill>
                  <a:srgbClr val="404A52"/>
                </a:solidFill>
                <a:effectLst/>
                <a:uLnTx/>
                <a:uFillTx/>
                <a:latin typeface="Arial"/>
                <a:ea typeface="+mn-ea"/>
                <a:cs typeface="+mn-cs"/>
              </a:rPr>
              <a:t>Open science is an approach based on open cooperative work and systematic sharing of knowledge and tools as early and widely as possible in the process. Including </a:t>
            </a:r>
            <a:r>
              <a:rPr kumimoji="0" lang="en-GB" sz="2000" b="1" i="0" u="none" strike="noStrike" kern="1200" cap="none" spc="0" normalizeH="0" baseline="0" noProof="0" dirty="0">
                <a:ln>
                  <a:noFill/>
                </a:ln>
                <a:solidFill>
                  <a:srgbClr val="404A52"/>
                </a:solidFill>
                <a:effectLst/>
                <a:uLnTx/>
                <a:uFillTx/>
                <a:latin typeface="Arial"/>
                <a:ea typeface="+mn-ea"/>
                <a:cs typeface="+mn-cs"/>
              </a:rPr>
              <a:t>active engagement of society</a:t>
            </a:r>
          </a:p>
          <a:p>
            <a:pPr marL="2239963" marR="0" lvl="0" indent="0" algn="l" defTabSz="914400" rtl="0" eaLnBrk="1" fontAlgn="auto" latinLnBrk="0" hangingPunct="1">
              <a:lnSpc>
                <a:spcPct val="100000"/>
              </a:lnSpc>
              <a:spcBef>
                <a:spcPts val="0"/>
              </a:spcBef>
              <a:spcAft>
                <a:spcPts val="1200"/>
              </a:spcAft>
              <a:buClr>
                <a:srgbClr val="4D4D4D"/>
              </a:buClr>
              <a:buSzTx/>
              <a:buFontTx/>
              <a:buNone/>
              <a:tabLst/>
              <a:defRPr/>
            </a:pPr>
            <a:endParaRPr kumimoji="0" lang="en-GB" sz="2000" b="1" i="0" u="none" strike="noStrike" kern="1200" cap="none" spc="0" normalizeH="0" baseline="0" noProof="0" dirty="0">
              <a:ln>
                <a:noFill/>
              </a:ln>
              <a:solidFill>
                <a:srgbClr val="404A52"/>
              </a:solidFill>
              <a:effectLst/>
              <a:uLnTx/>
              <a:uFillTx/>
              <a:latin typeface="Arial"/>
              <a:ea typeface="+mn-ea"/>
              <a:cs typeface="+mn-cs"/>
            </a:endParaRPr>
          </a:p>
        </p:txBody>
      </p:sp>
      <p:sp>
        <p:nvSpPr>
          <p:cNvPr id="5" name="TextBox 4"/>
          <p:cNvSpPr txBox="1"/>
          <p:nvPr/>
        </p:nvSpPr>
        <p:spPr>
          <a:xfrm>
            <a:off x="838200" y="2850437"/>
            <a:ext cx="10515600" cy="1603104"/>
          </a:xfrm>
          <a:prstGeom prst="rect">
            <a:avLst/>
          </a:prstGeom>
          <a:solidFill>
            <a:schemeClr val="accent4"/>
          </a:solidFill>
          <a:ln>
            <a:noFill/>
          </a:ln>
        </p:spPr>
        <p:txBody>
          <a:bodyPr wrap="square" lIns="108000" tIns="108000" rIns="108000" bIns="108000" rtlCol="0">
            <a:spAutoFit/>
          </a:bodyPr>
          <a:lstStyle/>
          <a:p>
            <a:pPr marL="0" marR="0" lvl="0" indent="0" algn="l" defTabSz="914400" rtl="0" eaLnBrk="1" fontAlgn="auto" latinLnBrk="0" hangingPunct="1">
              <a:lnSpc>
                <a:spcPct val="100000"/>
              </a:lnSpc>
              <a:spcBef>
                <a:spcPts val="0"/>
              </a:spcBef>
              <a:spcAft>
                <a:spcPts val="1200"/>
              </a:spcAft>
              <a:buClr>
                <a:srgbClr val="FBC400"/>
              </a:buClr>
              <a:buSzTx/>
              <a:buFontTx/>
              <a:buNone/>
              <a:tabLst/>
              <a:defRPr/>
            </a:pPr>
            <a:r>
              <a:rPr kumimoji="0" lang="en-GB" sz="2000" b="1" i="0" u="none" strike="noStrike" kern="0" cap="none" spc="-30" normalizeH="0" baseline="0" noProof="0" dirty="0">
                <a:ln>
                  <a:noFill/>
                </a:ln>
                <a:solidFill>
                  <a:srgbClr val="931680"/>
                </a:solidFill>
                <a:effectLst/>
                <a:uLnTx/>
                <a:uFillTx/>
                <a:latin typeface="Arial"/>
                <a:ea typeface="+mn-ea"/>
                <a:cs typeface="Arial" panose="020B0604020202020204" pitchFamily="34" charset="0"/>
              </a:rPr>
              <a:t>Mandatory immediate Open Access to publications: </a:t>
            </a:r>
            <a:r>
              <a:rPr kumimoji="0" lang="en-GB" sz="2000" b="0" i="0" u="none" strike="noStrike" kern="0" cap="none" spc="-30" normalizeH="0" baseline="0" noProof="0" dirty="0">
                <a:ln>
                  <a:noFill/>
                </a:ln>
                <a:solidFill>
                  <a:srgbClr val="FFFFFF"/>
                </a:solidFill>
                <a:effectLst/>
                <a:uLnTx/>
                <a:uFillTx/>
                <a:latin typeface="Arial"/>
                <a:ea typeface="+mn-ea"/>
                <a:cs typeface="Arial" panose="020B0604020202020204" pitchFamily="34" charset="0"/>
              </a:rPr>
              <a:t>beneficiaries must retain sufficient IPRs to comply with open access requirements; </a:t>
            </a:r>
            <a:endParaRPr kumimoji="0" lang="de-DE" sz="2000" b="0" i="0" u="none" strike="noStrike" kern="1200" cap="none" spc="-30" normalizeH="0" baseline="0" noProof="0" dirty="0">
              <a:ln>
                <a:noFill/>
              </a:ln>
              <a:solidFill>
                <a:srgbClr val="F8A907"/>
              </a:solidFill>
              <a:effectLst/>
              <a:uLnTx/>
              <a:uFillTx/>
              <a:latin typeface="Arial"/>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
                <a:srgbClr val="FBC400"/>
              </a:buClr>
              <a:buSzTx/>
              <a:buFontTx/>
              <a:buNone/>
              <a:tabLst/>
              <a:defRPr/>
            </a:pP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Data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sharing</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as</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 ‘open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as</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possible</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as</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closed</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as</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 </a:t>
            </a:r>
            <a:r>
              <a:rPr kumimoji="0" lang="de-DE" sz="2000" b="1" i="0" u="none" strike="noStrike" kern="1200" cap="none" spc="0" normalizeH="0" baseline="0" noProof="0" dirty="0" err="1">
                <a:ln>
                  <a:noFill/>
                </a:ln>
                <a:solidFill>
                  <a:srgbClr val="931680"/>
                </a:solidFill>
                <a:effectLst/>
                <a:uLnTx/>
                <a:uFillTx/>
                <a:latin typeface="Arial"/>
                <a:ea typeface="+mn-ea"/>
                <a:cs typeface="Arial" panose="020B0604020202020204" pitchFamily="34" charset="0"/>
              </a:rPr>
              <a:t>necessary</a:t>
            </a:r>
            <a:r>
              <a:rPr kumimoji="0" lang="de-DE" sz="2000" b="1" i="0" u="none" strike="noStrike" kern="1200" cap="none" spc="0" normalizeH="0" baseline="0" noProof="0" dirty="0">
                <a:ln>
                  <a:noFill/>
                </a:ln>
                <a:solidFill>
                  <a:srgbClr val="931680"/>
                </a:solidFill>
                <a:effectLst/>
                <a:uLnTx/>
                <a:uFillTx/>
                <a:latin typeface="Arial"/>
                <a:ea typeface="+mn-ea"/>
                <a:cs typeface="Arial" panose="020B0604020202020204" pitchFamily="34" charset="0"/>
              </a:rPr>
              <a:t>‘:</a:t>
            </a:r>
            <a:r>
              <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rPr>
              <a:t> </a:t>
            </a:r>
            <a:r>
              <a:rPr kumimoji="0" lang="de-DE" sz="2000" b="0" i="0" u="none" strike="noStrike" kern="1200" cap="none" spc="0" normalizeH="0" baseline="0" noProof="0" dirty="0" err="1">
                <a:ln>
                  <a:noFill/>
                </a:ln>
                <a:solidFill>
                  <a:srgbClr val="FFFFFF"/>
                </a:solidFill>
                <a:effectLst/>
                <a:uLnTx/>
                <a:uFillTx/>
                <a:latin typeface="Arial"/>
                <a:ea typeface="+mn-ea"/>
                <a:cs typeface="Arial" panose="020B0604020202020204" pitchFamily="34" charset="0"/>
              </a:rPr>
              <a:t>mandatory</a:t>
            </a:r>
            <a:r>
              <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rPr>
              <a:t> Data Management Plan </a:t>
            </a:r>
            <a:r>
              <a:rPr kumimoji="0" lang="de-DE" sz="2000" b="0" i="0" u="none" strike="noStrike" kern="1200" cap="none" spc="0" normalizeH="0" baseline="0" noProof="0" dirty="0" err="1">
                <a:ln>
                  <a:noFill/>
                </a:ln>
                <a:solidFill>
                  <a:srgbClr val="FFFFFF"/>
                </a:solidFill>
                <a:effectLst/>
                <a:uLnTx/>
                <a:uFillTx/>
                <a:latin typeface="Arial"/>
                <a:ea typeface="+mn-ea"/>
                <a:cs typeface="Arial" panose="020B0604020202020204" pitchFamily="34" charset="0"/>
              </a:rPr>
              <a:t>for</a:t>
            </a:r>
            <a:r>
              <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rPr>
              <a:t> FAIR (</a:t>
            </a:r>
            <a:r>
              <a:rPr kumimoji="0" lang="de-DE" sz="2000" b="0" i="0" u="none" strike="noStrike" kern="1200" cap="none" spc="0" normalizeH="0" baseline="0" noProof="0" dirty="0" err="1">
                <a:ln>
                  <a:noFill/>
                </a:ln>
                <a:solidFill>
                  <a:srgbClr val="FFFFFF"/>
                </a:solidFill>
                <a:effectLst/>
                <a:uLnTx/>
                <a:uFillTx/>
                <a:latin typeface="Arial"/>
                <a:ea typeface="+mn-ea"/>
                <a:cs typeface="Arial" panose="020B0604020202020204" pitchFamily="34" charset="0"/>
              </a:rPr>
              <a:t>Findable</a:t>
            </a:r>
            <a:r>
              <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rPr>
              <a:t>, </a:t>
            </a:r>
            <a:r>
              <a:rPr kumimoji="0" lang="de-DE" sz="2000" b="0" i="0" u="none" strike="noStrike" kern="1200" cap="none" spc="0" normalizeH="0" baseline="0" noProof="0" dirty="0" err="1">
                <a:ln>
                  <a:noFill/>
                </a:ln>
                <a:solidFill>
                  <a:srgbClr val="FFFFFF"/>
                </a:solidFill>
                <a:effectLst/>
                <a:uLnTx/>
                <a:uFillTx/>
                <a:latin typeface="Arial"/>
                <a:ea typeface="+mn-ea"/>
                <a:cs typeface="Arial" panose="020B0604020202020204" pitchFamily="34" charset="0"/>
              </a:rPr>
              <a:t>Accessible</a:t>
            </a:r>
            <a:r>
              <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rPr>
              <a:t>, Interoperable, </a:t>
            </a:r>
            <a:r>
              <a:rPr kumimoji="0" lang="de-DE" sz="2000" b="0" i="0" u="none" strike="noStrike" kern="1200" cap="none" spc="0" normalizeH="0" baseline="0" noProof="0" dirty="0" err="1">
                <a:ln>
                  <a:noFill/>
                </a:ln>
                <a:solidFill>
                  <a:srgbClr val="FFFFFF"/>
                </a:solidFill>
                <a:effectLst/>
                <a:uLnTx/>
                <a:uFillTx/>
                <a:latin typeface="Arial"/>
                <a:ea typeface="+mn-ea"/>
                <a:cs typeface="Arial" panose="020B0604020202020204" pitchFamily="34" charset="0"/>
              </a:rPr>
              <a:t>Reusable</a:t>
            </a:r>
            <a:r>
              <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rPr>
              <a:t>) </a:t>
            </a:r>
            <a:r>
              <a:rPr kumimoji="0" lang="de-DE" sz="2000" b="0" i="0" u="none" strike="noStrike" kern="1200" cap="none" spc="0" normalizeH="0" baseline="0" noProof="0" dirty="0" err="1">
                <a:ln>
                  <a:noFill/>
                </a:ln>
                <a:solidFill>
                  <a:srgbClr val="FFFFFF"/>
                </a:solidFill>
                <a:effectLst/>
                <a:uLnTx/>
                <a:uFillTx/>
                <a:latin typeface="Arial"/>
                <a:ea typeface="+mn-ea"/>
                <a:cs typeface="Arial" panose="020B0604020202020204" pitchFamily="34" charset="0"/>
              </a:rPr>
              <a:t>research</a:t>
            </a:r>
            <a:r>
              <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rPr>
              <a:t> </a:t>
            </a:r>
            <a:r>
              <a:rPr kumimoji="0" lang="de-DE" sz="2000" b="0" i="0" u="none" strike="noStrike" kern="1200" cap="none" spc="0" normalizeH="0" baseline="0" noProof="0" dirty="0" err="1">
                <a:ln>
                  <a:noFill/>
                </a:ln>
                <a:solidFill>
                  <a:srgbClr val="FFFFFF"/>
                </a:solidFill>
                <a:effectLst/>
                <a:uLnTx/>
                <a:uFillTx/>
                <a:latin typeface="Arial"/>
                <a:ea typeface="+mn-ea"/>
                <a:cs typeface="Arial" panose="020B0604020202020204" pitchFamily="34" charset="0"/>
              </a:rPr>
              <a:t>data</a:t>
            </a:r>
            <a:endPar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endParaRPr>
          </a:p>
        </p:txBody>
      </p:sp>
      <p:sp>
        <p:nvSpPr>
          <p:cNvPr id="8" name="Pentagon 11">
            <a:extLst>
              <a:ext uri="{FF2B5EF4-FFF2-40B4-BE49-F238E27FC236}">
                <a16:creationId xmlns:a16="http://schemas.microsoft.com/office/drawing/2014/main" id="{23128E1A-CB89-47F8-938A-56BB556A2F49}"/>
              </a:ext>
            </a:extLst>
          </p:cNvPr>
          <p:cNvSpPr/>
          <p:nvPr/>
        </p:nvSpPr>
        <p:spPr bwMode="auto">
          <a:xfrm>
            <a:off x="1019163" y="1517438"/>
            <a:ext cx="1925205" cy="920962"/>
          </a:xfrm>
          <a:prstGeom prst="homePlate">
            <a:avLst/>
          </a:prstGeom>
          <a:solidFill>
            <a:schemeClr val="accent2"/>
          </a:solidFill>
          <a:ln>
            <a:noFill/>
          </a:ln>
          <a:effectLst/>
        </p:spPr>
        <p:txBody>
          <a:bodyPr vert="horz" wrap="square" lIns="180000" tIns="45720" rIns="91440" bIns="45720" numCol="1" rtlCol="0" anchor="ctr" anchorCtr="0" compatLnSpc="1">
            <a:prstTxWarp prst="textNoShape">
              <a:avLst/>
            </a:prstTxWarp>
          </a:bodyP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marR="0" lvl="0" indent="0" algn="l" defTabSz="914400" rtl="0" eaLnBrk="1" fontAlgn="base" latinLnBrk="0" hangingPunct="1">
              <a:lnSpc>
                <a:spcPct val="100000"/>
              </a:lnSpc>
              <a:spcBef>
                <a:spcPct val="0"/>
              </a:spcBef>
              <a:spcAft>
                <a:spcPct val="0"/>
              </a:spcAft>
              <a:buClrTx/>
              <a:buSzTx/>
              <a:buFontTx/>
              <a:buNone/>
              <a:tabLst/>
              <a:defRPr/>
            </a:pPr>
            <a:r>
              <a:rPr kumimoji="0" lang="fr-BE" sz="2000" b="1" i="0" u="none" strike="noStrike" kern="1200" cap="none" spc="0" normalizeH="0" baseline="0" noProof="0" dirty="0">
                <a:ln>
                  <a:noFill/>
                </a:ln>
                <a:solidFill>
                  <a:srgbClr val="FFFFFF"/>
                </a:solidFill>
                <a:effectLst/>
                <a:uLnTx/>
                <a:uFillTx/>
                <a:latin typeface="Arial"/>
                <a:ea typeface="Verdana" panose="020B0604030504040204" pitchFamily="34" charset="0"/>
                <a:cs typeface="Verdana" panose="020B0604030504040204" pitchFamily="34" charset="0"/>
              </a:rPr>
              <a:t>Open </a:t>
            </a:r>
            <a:br>
              <a:rPr kumimoji="0" lang="fr-BE" sz="2000" b="1" i="0" u="none" strike="noStrike" kern="1200" cap="none" spc="0" normalizeH="0" baseline="0" noProof="0" dirty="0">
                <a:ln>
                  <a:noFill/>
                </a:ln>
                <a:solidFill>
                  <a:srgbClr val="FFFFFF"/>
                </a:solidFill>
                <a:effectLst/>
                <a:uLnTx/>
                <a:uFillTx/>
                <a:latin typeface="Arial"/>
                <a:ea typeface="Verdana" panose="020B0604030504040204" pitchFamily="34" charset="0"/>
                <a:cs typeface="Verdana" panose="020B0604030504040204" pitchFamily="34" charset="0"/>
              </a:rPr>
            </a:br>
            <a:r>
              <a:rPr kumimoji="0" lang="fr-BE" sz="2000" b="1" i="0" u="none" strike="noStrike" kern="1200" cap="none" spc="0" normalizeH="0" baseline="0" noProof="0" dirty="0">
                <a:ln>
                  <a:noFill/>
                </a:ln>
                <a:solidFill>
                  <a:srgbClr val="FFFFFF"/>
                </a:solidFill>
                <a:effectLst/>
                <a:uLnTx/>
                <a:uFillTx/>
                <a:latin typeface="Arial"/>
                <a:ea typeface="Verdana" panose="020B0604030504040204" pitchFamily="34" charset="0"/>
                <a:cs typeface="Verdana" panose="020B0604030504040204" pitchFamily="34" charset="0"/>
              </a:rPr>
              <a:t>Science</a:t>
            </a:r>
            <a:endParaRPr kumimoji="0" lang="en-GB" sz="2000" b="1" i="0" u="none" strike="noStrike" kern="1200" cap="none" spc="0" normalizeH="0" baseline="0" noProof="0" dirty="0">
              <a:ln>
                <a:noFill/>
              </a:ln>
              <a:solidFill>
                <a:srgbClr val="FFFFFF"/>
              </a:solidFill>
              <a:effectLst/>
              <a:uLnTx/>
              <a:uFillTx/>
              <a:latin typeface="Arial"/>
              <a:ea typeface="Verdana" panose="020B0604030504040204" pitchFamily="34" charset="0"/>
              <a:cs typeface="Verdana" panose="020B0604030504040204" pitchFamily="34" charset="0"/>
            </a:endParaRPr>
          </a:p>
        </p:txBody>
      </p:sp>
      <p:sp>
        <p:nvSpPr>
          <p:cNvPr id="10" name="Text Placeholder 2"/>
          <p:cNvSpPr txBox="1">
            <a:spLocks/>
          </p:cNvSpPr>
          <p:nvPr/>
        </p:nvSpPr>
        <p:spPr>
          <a:xfrm>
            <a:off x="838200" y="4610374"/>
            <a:ext cx="10515600" cy="2174474"/>
          </a:xfrm>
          <a:prstGeom prst="rect">
            <a:avLst/>
          </a:prstGeom>
          <a:ln w="12700">
            <a:noFill/>
          </a:ln>
        </p:spPr>
        <p:txBody>
          <a:bodyPr vert="horz" lIns="91440" tIns="45720" rIns="91440" bIns="45720" rtlCol="0">
            <a:noAutofit/>
          </a:bodyPr>
          <a:lstStyle>
            <a:defPPr>
              <a:defRPr lang="en-US"/>
            </a:defPPr>
            <a:lvl1pPr marL="0" indent="0" algn="l" defTabSz="914400" rtl="0" eaLnBrk="1" latinLnBrk="0" hangingPunct="1">
              <a:spcAft>
                <a:spcPts val="0"/>
              </a:spcAft>
              <a:buNone/>
              <a:defRPr sz="2000" b="1" kern="1200">
                <a:solidFill>
                  <a:schemeClr val="tx2"/>
                </a:solidFill>
                <a:latin typeface="+mn-lt"/>
                <a:ea typeface="+mn-ea"/>
                <a:cs typeface="+mn-cs"/>
              </a:defRPr>
            </a:lvl1pPr>
            <a:lvl2pPr marL="0" indent="0" algn="l" defTabSz="914400" rtl="0" eaLnBrk="1" latinLnBrk="0" hangingPunct="1">
              <a:buNone/>
              <a:defRPr sz="1800" b="1" kern="1200">
                <a:solidFill>
                  <a:schemeClr val="accent2"/>
                </a:solidFill>
                <a:latin typeface="+mn-lt"/>
                <a:ea typeface="+mn-ea"/>
                <a:cs typeface="+mn-cs"/>
              </a:defRPr>
            </a:lvl2pPr>
            <a:lvl3pPr marL="914400" algn="l" defTabSz="914400" rtl="0" eaLnBrk="1" latinLnBrk="0" hangingPunct="1">
              <a:defRPr sz="2000" kern="1200">
                <a:solidFill>
                  <a:schemeClr val="tx1"/>
                </a:solidFill>
                <a:latin typeface="+mn-lt"/>
                <a:ea typeface="+mn-ea"/>
                <a:cs typeface="+mn-cs"/>
              </a:defRPr>
            </a:lvl3pPr>
            <a:lvl4pPr marL="1371600" algn="l" defTabSz="914400" rtl="0" eaLnBrk="1" latinLnBrk="0" hangingPunct="1">
              <a:defRPr sz="2000" kern="1200">
                <a:solidFill>
                  <a:schemeClr val="tx1"/>
                </a:solidFill>
                <a:latin typeface="+mn-lt"/>
                <a:ea typeface="+mn-ea"/>
                <a:cs typeface="+mn-cs"/>
              </a:defRPr>
            </a:lvl4pPr>
            <a:lvl5pPr marL="1828800" algn="l" defTabSz="914400" rtl="0" eaLnBrk="1" latinLnBrk="0" hangingPunct="1">
              <a:defRPr sz="20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Work Programmes may </a:t>
            </a:r>
            <a:r>
              <a:rPr kumimoji="0" lang="en-US"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incentivize or oblige to adhere to </a:t>
            </a:r>
            <a:r>
              <a:rPr kumimoji="0" lang="en-US" sz="2000" b="1"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open science practices </a:t>
            </a:r>
            <a:r>
              <a:rPr kumimoji="0" lang="en-US"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such as involvement of citizens, or </a:t>
            </a:r>
            <a:r>
              <a:rPr kumimoji="0" lang="en-GB"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to use the </a:t>
            </a:r>
            <a:r>
              <a:rPr kumimoji="0" lang="en-GB" sz="2000" b="1"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European Open Science Cloud</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GB" sz="2000" b="0" i="0" u="none" strike="noStrike" kern="1200" cap="none" spc="-20" normalizeH="0" baseline="0" noProof="0" dirty="0">
                <a:ln>
                  <a:noFill/>
                </a:ln>
                <a:solidFill>
                  <a:srgbClr val="4D4D4D"/>
                </a:solidFill>
                <a:effectLst/>
                <a:uLnTx/>
                <a:uFillTx/>
                <a:latin typeface="Arial"/>
                <a:ea typeface="+mn-ea"/>
                <a:cs typeface="Arial" panose="020B0604020202020204" pitchFamily="34" charset="0"/>
              </a:rPr>
              <a:t>Assessment of open science practices through the </a:t>
            </a:r>
            <a:r>
              <a:rPr kumimoji="0" lang="en-GB" sz="2000" b="1" i="0" u="none" strike="noStrike" kern="1200" cap="none" spc="-20" normalizeH="0" baseline="0" noProof="0" dirty="0">
                <a:ln>
                  <a:noFill/>
                </a:ln>
                <a:solidFill>
                  <a:srgbClr val="4D4D4D"/>
                </a:solidFill>
                <a:effectLst/>
                <a:uLnTx/>
                <a:uFillTx/>
                <a:latin typeface="Arial"/>
                <a:ea typeface="+mn-ea"/>
                <a:cs typeface="Arial" panose="020B0604020202020204" pitchFamily="34" charset="0"/>
              </a:rPr>
              <a:t>excellence award criteria </a:t>
            </a:r>
            <a:r>
              <a:rPr kumimoji="0" lang="en-GB" sz="2000" b="0" i="0" u="none" strike="noStrike" kern="1200" cap="none" spc="-20" normalizeH="0" baseline="0" noProof="0" dirty="0">
                <a:ln>
                  <a:noFill/>
                </a:ln>
                <a:solidFill>
                  <a:srgbClr val="4D4D4D"/>
                </a:solidFill>
                <a:effectLst/>
                <a:uLnTx/>
                <a:uFillTx/>
                <a:latin typeface="Arial"/>
                <a:ea typeface="+mn-ea"/>
                <a:cs typeface="Arial" panose="020B0604020202020204" pitchFamily="34" charset="0"/>
              </a:rPr>
              <a:t>for proposal evaluation. Under </a:t>
            </a:r>
            <a:r>
              <a:rPr kumimoji="0" lang="en-GB" sz="2000" b="1" i="0" u="none" strike="noStrike" kern="1200" cap="none" spc="-20" normalizeH="0" baseline="0" noProof="0" dirty="0">
                <a:ln>
                  <a:noFill/>
                </a:ln>
                <a:solidFill>
                  <a:srgbClr val="4D4D4D"/>
                </a:solidFill>
                <a:effectLst/>
                <a:uLnTx/>
                <a:uFillTx/>
                <a:latin typeface="Arial"/>
                <a:ea typeface="+mn-ea"/>
                <a:cs typeface="Arial" panose="020B0604020202020204" pitchFamily="34" charset="0"/>
              </a:rPr>
              <a:t>quality of participants </a:t>
            </a:r>
            <a:r>
              <a:rPr kumimoji="0" lang="en-GB" sz="2000" b="0" i="0" u="none" strike="noStrike" kern="1200" cap="none" spc="-20" normalizeH="0" baseline="0" noProof="0" dirty="0">
                <a:ln>
                  <a:noFill/>
                </a:ln>
                <a:solidFill>
                  <a:srgbClr val="4D4D4D"/>
                </a:solidFill>
                <a:effectLst/>
                <a:uLnTx/>
                <a:uFillTx/>
                <a:latin typeface="Arial"/>
                <a:ea typeface="+mn-ea"/>
                <a:cs typeface="Arial" panose="020B0604020202020204" pitchFamily="34" charset="0"/>
              </a:rPr>
              <a:t>previous experience on open sciences practices will be evaluated positively.</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Dedicated support to </a:t>
            </a:r>
            <a:r>
              <a:rPr kumimoji="0" lang="en-GB" sz="2000" b="1"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open science policy actions</a:t>
            </a:r>
            <a:endParaRPr kumimoji="0" lang="en-GB"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GB" sz="2000" b="1"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Open Research Europe </a:t>
            </a:r>
            <a:r>
              <a:rPr kumimoji="0" lang="en-GB"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publishing platform</a:t>
            </a:r>
            <a:endParaRPr kumimoji="0" lang="en-GB" sz="2000" b="0" i="0" u="none" strike="noStrike" kern="1200" cap="none" spc="0" normalizeH="0" baseline="0" noProof="0" dirty="0">
              <a:ln>
                <a:noFill/>
              </a:ln>
              <a:solidFill>
                <a:srgbClr val="931680">
                  <a:lumMod val="50000"/>
                </a:srgbClr>
              </a:solidFill>
              <a:effectLst/>
              <a:uLnTx/>
              <a:uFillTx/>
              <a:latin typeface="Arial"/>
              <a:ea typeface="+mn-ea"/>
              <a:cs typeface="+mn-cs"/>
            </a:endParaRPr>
          </a:p>
        </p:txBody>
      </p:sp>
      <p:grpSp>
        <p:nvGrpSpPr>
          <p:cNvPr id="9" name="Group 8"/>
          <p:cNvGrpSpPr/>
          <p:nvPr/>
        </p:nvGrpSpPr>
        <p:grpSpPr>
          <a:xfrm>
            <a:off x="838200" y="272552"/>
            <a:ext cx="891918" cy="864000"/>
            <a:chOff x="4465351" y="3720675"/>
            <a:chExt cx="891918" cy="864000"/>
          </a:xfrm>
        </p:grpSpPr>
        <p:sp>
          <p:nvSpPr>
            <p:cNvPr id="11" name="Oval 10"/>
            <p:cNvSpPr/>
            <p:nvPr/>
          </p:nvSpPr>
          <p:spPr>
            <a:xfrm>
              <a:off x="4465351" y="3720675"/>
              <a:ext cx="864000" cy="86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4787" y="3734868"/>
              <a:ext cx="792482" cy="795530"/>
            </a:xfrm>
            <a:prstGeom prst="rect">
              <a:avLst/>
            </a:prstGeom>
          </p:spPr>
        </p:pic>
      </p:grpSp>
      <p:sp>
        <p:nvSpPr>
          <p:cNvPr id="4" name="Označba mesta številke diapozitiva 3">
            <a:extLst>
              <a:ext uri="{FF2B5EF4-FFF2-40B4-BE49-F238E27FC236}">
                <a16:creationId xmlns:a16="http://schemas.microsoft.com/office/drawing/2014/main" id="{93985270-B70A-4804-9F89-0523F820939B}"/>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39341523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19000">
              <a:srgbClr val="EED4D4"/>
            </a:gs>
            <a:gs pos="98000">
              <a:schemeClr val="bg1"/>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57E7067-DE69-BD3F-2A08-04C8E92CD406}"/>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OPEN SCIENCE - </a:t>
            </a:r>
            <a:r>
              <a:rPr lang="sl-SI" b="1" dirty="0" err="1">
                <a:solidFill>
                  <a:srgbClr val="FF0000"/>
                </a:solidFill>
                <a:effectLst>
                  <a:outerShdw blurRad="38100" dist="38100" dir="2700000" algn="tl">
                    <a:srgbClr val="000000">
                      <a:alpha val="43137"/>
                    </a:srgbClr>
                  </a:outerShdw>
                </a:effectLst>
              </a:rPr>
              <a:t>weaknesses</a:t>
            </a:r>
            <a:endParaRPr lang="sl-SI" b="1" dirty="0"/>
          </a:p>
        </p:txBody>
      </p:sp>
      <p:sp>
        <p:nvSpPr>
          <p:cNvPr id="3" name="Označba mesta vsebine 2">
            <a:extLst>
              <a:ext uri="{FF2B5EF4-FFF2-40B4-BE49-F238E27FC236}">
                <a16:creationId xmlns:a16="http://schemas.microsoft.com/office/drawing/2014/main" id="{4B98F9BF-EEF0-AA6C-64F3-24CB646B5C3F}"/>
              </a:ext>
            </a:extLst>
          </p:cNvPr>
          <p:cNvSpPr>
            <a:spLocks noGrp="1"/>
          </p:cNvSpPr>
          <p:nvPr>
            <p:ph idx="1"/>
          </p:nvPr>
        </p:nvSpPr>
        <p:spPr/>
        <p:txBody>
          <a:bodyPr>
            <a:normAutofit fontScale="92500" lnSpcReduction="10000"/>
          </a:bodyPr>
          <a:lstStyle/>
          <a:p>
            <a:pPr marL="228600" indent="-228600" defTabSz="914400">
              <a:defRPr/>
            </a:pPr>
            <a:r>
              <a:rPr lang="en-US" dirty="0">
                <a:solidFill>
                  <a:prstClr val="black"/>
                </a:solidFill>
                <a:latin typeface="Aptos" panose="02110004020202020204"/>
              </a:rPr>
              <a:t>The open-science practices </a:t>
            </a:r>
            <a:r>
              <a:rPr lang="en-US" dirty="0">
                <a:solidFill>
                  <a:prstClr val="black"/>
                </a:solidFill>
                <a:highlight>
                  <a:srgbClr val="FFFF00"/>
                </a:highlight>
                <a:latin typeface="Aptos" panose="02110004020202020204"/>
              </a:rPr>
              <a:t>are </a:t>
            </a:r>
            <a:r>
              <a:rPr lang="en-US" b="1" dirty="0">
                <a:solidFill>
                  <a:prstClr val="black"/>
                </a:solidFill>
                <a:highlight>
                  <a:srgbClr val="FFFF00"/>
                </a:highlight>
                <a:latin typeface="Aptos" panose="02110004020202020204"/>
              </a:rPr>
              <a:t>generic</a:t>
            </a:r>
            <a:r>
              <a:rPr lang="en-US" dirty="0">
                <a:solidFill>
                  <a:prstClr val="black"/>
                </a:solidFill>
                <a:highlight>
                  <a:srgbClr val="FFFF00"/>
                </a:highlight>
                <a:latin typeface="Aptos" panose="02110004020202020204"/>
              </a:rPr>
              <a:t> </a:t>
            </a:r>
            <a:r>
              <a:rPr lang="en-US" dirty="0">
                <a:solidFill>
                  <a:prstClr val="black"/>
                </a:solidFill>
                <a:latin typeface="Aptos" panose="02110004020202020204"/>
              </a:rPr>
              <a:t>and not integrated sufficiently. </a:t>
            </a:r>
            <a:endParaRPr lang="sl-SI" b="1" dirty="0">
              <a:solidFill>
                <a:prstClr val="black"/>
              </a:solidFill>
              <a:latin typeface="Aptos" panose="02110004020202020204"/>
            </a:endParaRPr>
          </a:p>
          <a:p>
            <a:pPr marL="228600" lvl="0" indent="-228600" defTabSz="914400">
              <a:defRPr/>
            </a:pPr>
            <a:r>
              <a:rPr lang="en-US" dirty="0">
                <a:solidFill>
                  <a:prstClr val="black"/>
                </a:solidFill>
                <a:latin typeface="Aptos" panose="02110004020202020204"/>
              </a:rPr>
              <a:t>Open science practices are </a:t>
            </a:r>
            <a:r>
              <a:rPr lang="en-US" b="1" dirty="0">
                <a:solidFill>
                  <a:prstClr val="black"/>
                </a:solidFill>
                <a:latin typeface="Aptos" panose="02110004020202020204"/>
              </a:rPr>
              <a:t>only </a:t>
            </a:r>
            <a:r>
              <a:rPr lang="en-US" b="1" dirty="0">
                <a:solidFill>
                  <a:prstClr val="black"/>
                </a:solidFill>
                <a:highlight>
                  <a:srgbClr val="FFFF00"/>
                </a:highlight>
                <a:latin typeface="Aptos" panose="02110004020202020204"/>
              </a:rPr>
              <a:t>briefly</a:t>
            </a:r>
            <a:r>
              <a:rPr lang="en-US" b="1" dirty="0">
                <a:solidFill>
                  <a:prstClr val="black"/>
                </a:solidFill>
                <a:latin typeface="Aptos" panose="02110004020202020204"/>
              </a:rPr>
              <a:t> mentioned</a:t>
            </a:r>
            <a:r>
              <a:rPr lang="en-US" dirty="0">
                <a:solidFill>
                  <a:prstClr val="black"/>
                </a:solidFill>
                <a:latin typeface="Aptos" panose="02110004020202020204"/>
              </a:rPr>
              <a:t>, without </a:t>
            </a:r>
            <a:r>
              <a:rPr lang="en-US" b="1" dirty="0">
                <a:solidFill>
                  <a:prstClr val="black"/>
                </a:solidFill>
                <a:latin typeface="Aptos" panose="02110004020202020204"/>
              </a:rPr>
              <a:t>clear</a:t>
            </a:r>
            <a:r>
              <a:rPr lang="en-US" dirty="0">
                <a:solidFill>
                  <a:prstClr val="black"/>
                </a:solidFill>
                <a:latin typeface="Aptos" panose="02110004020202020204"/>
              </a:rPr>
              <a:t> implementation strategies. </a:t>
            </a:r>
            <a:endParaRPr lang="sl-SI" dirty="0">
              <a:solidFill>
                <a:prstClr val="black"/>
              </a:solidFill>
              <a:latin typeface="Aptos" panose="02110004020202020204"/>
            </a:endParaRPr>
          </a:p>
          <a:p>
            <a:pPr marL="228600" lvl="0" indent="-228600" defTabSz="914400">
              <a:defRPr/>
            </a:pPr>
            <a:r>
              <a:rPr lang="en-US" dirty="0"/>
              <a:t>The project does not fully discuss how appropriate open science practices </a:t>
            </a:r>
            <a:r>
              <a:rPr lang="en-US" b="1" dirty="0"/>
              <a:t>would be implemented as an </a:t>
            </a:r>
            <a:r>
              <a:rPr lang="en-US" b="1" dirty="0">
                <a:highlight>
                  <a:srgbClr val="FFFF00"/>
                </a:highlight>
              </a:rPr>
              <a:t>integral part of the proposed methodology</a:t>
            </a:r>
            <a:r>
              <a:rPr lang="sl-SI" b="1" dirty="0"/>
              <a:t>.</a:t>
            </a:r>
            <a:endParaRPr lang="sl-SI" dirty="0">
              <a:solidFill>
                <a:prstClr val="black"/>
              </a:solidFill>
              <a:latin typeface="Aptos" panose="02110004020202020204"/>
            </a:endParaRPr>
          </a:p>
          <a:p>
            <a:pPr marL="228600" lvl="0" indent="-228600" defTabSz="914400">
              <a:defRPr/>
            </a:pPr>
            <a:r>
              <a:rPr lang="en-US" dirty="0">
                <a:solidFill>
                  <a:prstClr val="black"/>
                </a:solidFill>
                <a:latin typeface="Aptos" panose="02110004020202020204"/>
              </a:rPr>
              <a:t>The implementation of open-science practices does not </a:t>
            </a:r>
            <a:r>
              <a:rPr lang="en-US" dirty="0">
                <a:solidFill>
                  <a:prstClr val="black"/>
                </a:solidFill>
                <a:highlight>
                  <a:srgbClr val="FFFF00"/>
                </a:highlight>
                <a:latin typeface="Aptos" panose="02110004020202020204"/>
              </a:rPr>
              <a:t>sufficiently describe </a:t>
            </a:r>
            <a:r>
              <a:rPr lang="en-US" b="1" dirty="0">
                <a:solidFill>
                  <a:prstClr val="black"/>
                </a:solidFill>
                <a:latin typeface="Aptos" panose="02110004020202020204"/>
              </a:rPr>
              <a:t>the procedural details</a:t>
            </a:r>
            <a:r>
              <a:rPr lang="en-US" dirty="0">
                <a:solidFill>
                  <a:prstClr val="black"/>
                </a:solidFill>
                <a:latin typeface="Aptos" panose="02110004020202020204"/>
              </a:rPr>
              <a:t>.</a:t>
            </a:r>
            <a:endParaRPr lang="sl-SI" dirty="0">
              <a:solidFill>
                <a:prstClr val="black"/>
              </a:solidFill>
              <a:latin typeface="Aptos" panose="02110004020202020204"/>
            </a:endParaRPr>
          </a:p>
          <a:p>
            <a:pPr marL="228600" lvl="0" indent="-228600" defTabSz="914400">
              <a:defRPr/>
            </a:pPr>
            <a:r>
              <a:rPr lang="en-US" dirty="0">
                <a:solidFill>
                  <a:prstClr val="black"/>
                </a:solidFill>
                <a:latin typeface="Aptos" panose="02110004020202020204"/>
              </a:rPr>
              <a:t>Open science plans are unclear about </a:t>
            </a:r>
            <a:r>
              <a:rPr lang="en-US" b="1" dirty="0">
                <a:solidFill>
                  <a:prstClr val="black"/>
                </a:solidFill>
                <a:latin typeface="Aptos" panose="02110004020202020204"/>
              </a:rPr>
              <a:t>preprints</a:t>
            </a:r>
            <a:r>
              <a:rPr lang="en-US" dirty="0">
                <a:solidFill>
                  <a:prstClr val="black"/>
                </a:solidFill>
                <a:latin typeface="Aptos" panose="02110004020202020204"/>
              </a:rPr>
              <a:t> and </a:t>
            </a:r>
            <a:r>
              <a:rPr lang="en-US" b="1" dirty="0">
                <a:solidFill>
                  <a:prstClr val="black"/>
                </a:solidFill>
                <a:latin typeface="Aptos" panose="02110004020202020204"/>
              </a:rPr>
              <a:t>code sharing. </a:t>
            </a:r>
            <a:endParaRPr lang="sl-SI" b="1" dirty="0">
              <a:solidFill>
                <a:prstClr val="black"/>
              </a:solidFill>
              <a:latin typeface="Aptos" panose="02110004020202020204"/>
            </a:endParaRPr>
          </a:p>
          <a:p>
            <a:r>
              <a:rPr lang="en-GB" dirty="0"/>
              <a:t>The description of open science practices is not totally </a:t>
            </a:r>
            <a:r>
              <a:rPr lang="en-GB" b="1" dirty="0"/>
              <a:t>clear</a:t>
            </a:r>
            <a:r>
              <a:rPr lang="en-GB" dirty="0"/>
              <a:t> on how and </a:t>
            </a:r>
            <a:r>
              <a:rPr lang="en-GB" dirty="0">
                <a:highlight>
                  <a:srgbClr val="FFFF00"/>
                </a:highlight>
              </a:rPr>
              <a:t>whether the raw experimental data and methodologies will be made available</a:t>
            </a:r>
            <a:r>
              <a:rPr lang="en-GB" dirty="0"/>
              <a:t>.</a:t>
            </a:r>
            <a:endParaRPr lang="sl-SI" dirty="0"/>
          </a:p>
          <a:p>
            <a:endParaRPr lang="sl-SI" dirty="0"/>
          </a:p>
        </p:txBody>
      </p:sp>
      <p:sp>
        <p:nvSpPr>
          <p:cNvPr id="4" name="Označba mesta datuma 3">
            <a:extLst>
              <a:ext uri="{FF2B5EF4-FFF2-40B4-BE49-F238E27FC236}">
                <a16:creationId xmlns:a16="http://schemas.microsoft.com/office/drawing/2014/main" id="{E8616516-E031-3196-F8DA-729C5D32DD6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55647D1-FF99-4637-93A0-07CF394A1468}" type="datetime1">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22. 04. 2026</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številke diapozitiva 4">
            <a:extLst>
              <a:ext uri="{FF2B5EF4-FFF2-40B4-BE49-F238E27FC236}">
                <a16:creationId xmlns:a16="http://schemas.microsoft.com/office/drawing/2014/main" id="{6E6E26BC-6410-CF86-5845-2AD26BC6233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593816-F94B-4EBF-B88F-E76F8CAA83DA}"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6" name="Grafika 5" descr="Cloud Computing outline">
            <a:extLst>
              <a:ext uri="{FF2B5EF4-FFF2-40B4-BE49-F238E27FC236}">
                <a16:creationId xmlns:a16="http://schemas.microsoft.com/office/drawing/2014/main" id="{F310EE00-9D9B-BEDA-F2C3-28D425E2E36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688320" y="432773"/>
            <a:ext cx="914400" cy="914400"/>
          </a:xfrm>
          <a:prstGeom prst="rect">
            <a:avLst/>
          </a:prstGeom>
        </p:spPr>
      </p:pic>
    </p:spTree>
    <p:extLst>
      <p:ext uri="{BB962C8B-B14F-4D97-AF65-F5344CB8AC3E}">
        <p14:creationId xmlns:p14="http://schemas.microsoft.com/office/powerpoint/2010/main" val="35933861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0" y="468000"/>
            <a:ext cx="9544812" cy="473104"/>
          </a:xfrm>
        </p:spPr>
        <p:txBody>
          <a:bodyPr anchor="t" anchorCtr="0">
            <a:normAutofit fontScale="90000"/>
          </a:bodyPr>
          <a:lstStyle/>
          <a:p>
            <a:pPr>
              <a:lnSpc>
                <a:spcPct val="100000"/>
              </a:lnSpc>
            </a:pPr>
            <a:r>
              <a:rPr lang="en-GB" sz="3600" dirty="0"/>
              <a:t>Gender dimension in R&amp;I content</a:t>
            </a:r>
          </a:p>
        </p:txBody>
      </p:sp>
      <p:sp>
        <p:nvSpPr>
          <p:cNvPr id="3" name="Text Placeholder 2"/>
          <p:cNvSpPr txBox="1">
            <a:spLocks/>
          </p:cNvSpPr>
          <p:nvPr/>
        </p:nvSpPr>
        <p:spPr>
          <a:xfrm>
            <a:off x="838200" y="1368002"/>
            <a:ext cx="10515600" cy="1224000"/>
          </a:xfrm>
          <a:prstGeom prst="rect">
            <a:avLst/>
          </a:prstGeom>
          <a:ln w="28575">
            <a:solidFill>
              <a:schemeClr val="accent4"/>
            </a:solidFill>
            <a:prstDash val="sysDot"/>
          </a:ln>
        </p:spPr>
        <p:txBody>
          <a:bodyPr vert="horz" lIns="91440" tIns="144000" rIns="91440" bIns="45720" rtlCol="0">
            <a:noAutofit/>
          </a:bodyPr>
          <a:lstStyle>
            <a:defPPr>
              <a:defRPr lang="en-US"/>
            </a:defPPr>
            <a:lvl1pPr marL="0" indent="0" algn="l" defTabSz="914400" rtl="0" eaLnBrk="1" latinLnBrk="0" hangingPunct="1">
              <a:spcAft>
                <a:spcPts val="0"/>
              </a:spcAft>
              <a:buNone/>
              <a:defRPr sz="2000" b="1" kern="1200">
                <a:solidFill>
                  <a:schemeClr val="tx2"/>
                </a:solidFill>
                <a:latin typeface="+mn-lt"/>
                <a:ea typeface="+mn-ea"/>
                <a:cs typeface="+mn-cs"/>
              </a:defRPr>
            </a:lvl1pPr>
            <a:lvl2pPr marL="0" indent="0" algn="l" defTabSz="914400" rtl="0" eaLnBrk="1" latinLnBrk="0" hangingPunct="1">
              <a:buNone/>
              <a:defRPr sz="1800" b="1" kern="1200">
                <a:solidFill>
                  <a:schemeClr val="accent2"/>
                </a:solidFill>
                <a:latin typeface="+mn-lt"/>
                <a:ea typeface="+mn-ea"/>
                <a:cs typeface="+mn-cs"/>
              </a:defRPr>
            </a:lvl2pPr>
            <a:lvl3pPr marL="914400" algn="l" defTabSz="914400" rtl="0" eaLnBrk="1" latinLnBrk="0" hangingPunct="1">
              <a:defRPr sz="2000" kern="1200">
                <a:solidFill>
                  <a:schemeClr val="tx1"/>
                </a:solidFill>
                <a:latin typeface="+mn-lt"/>
                <a:ea typeface="+mn-ea"/>
                <a:cs typeface="+mn-cs"/>
              </a:defRPr>
            </a:lvl3pPr>
            <a:lvl4pPr marL="1371600" algn="l" defTabSz="914400" rtl="0" eaLnBrk="1" latinLnBrk="0" hangingPunct="1">
              <a:defRPr sz="2000" kern="1200">
                <a:solidFill>
                  <a:schemeClr val="tx1"/>
                </a:solidFill>
                <a:latin typeface="+mn-lt"/>
                <a:ea typeface="+mn-ea"/>
                <a:cs typeface="+mn-cs"/>
              </a:defRPr>
            </a:lvl4pPr>
            <a:lvl5pPr marL="1828800" algn="l" defTabSz="914400" rtl="0" eaLnBrk="1" latinLnBrk="0" hangingPunct="1">
              <a:defRPr sz="20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779713" marR="0" lvl="0" indent="0" algn="l" defTabSz="914400" rtl="0" eaLnBrk="1" fontAlgn="auto" latinLnBrk="0" hangingPunct="1">
              <a:lnSpc>
                <a:spcPct val="100000"/>
              </a:lnSpc>
              <a:spcBef>
                <a:spcPts val="0"/>
              </a:spcBef>
              <a:spcAft>
                <a:spcPts val="1200"/>
              </a:spcAft>
              <a:buClr>
                <a:srgbClr val="4D4D4D"/>
              </a:buClr>
              <a:buSzTx/>
              <a:buFontTx/>
              <a:buNone/>
              <a:tabLst/>
              <a:defRPr/>
            </a:pPr>
            <a:r>
              <a:rPr kumimoji="0" lang="en-US" sz="2000" b="1" i="0" u="none" strike="noStrike" kern="1200" cap="none" spc="0" normalizeH="0" baseline="0" noProof="0" dirty="0">
                <a:ln>
                  <a:noFill/>
                </a:ln>
                <a:solidFill>
                  <a:srgbClr val="404A52"/>
                </a:solidFill>
                <a:effectLst/>
                <a:uLnTx/>
                <a:uFillTx/>
                <a:latin typeface="Arial"/>
                <a:ea typeface="+mn-ea"/>
                <a:cs typeface="+mn-cs"/>
              </a:rPr>
              <a:t>Addressing the gender dimension in research and innovation entails taking into account sex and gender in the whole research &amp; innovation process.</a:t>
            </a:r>
          </a:p>
        </p:txBody>
      </p:sp>
      <p:sp>
        <p:nvSpPr>
          <p:cNvPr id="5" name="TextBox 4"/>
          <p:cNvSpPr txBox="1"/>
          <p:nvPr/>
        </p:nvSpPr>
        <p:spPr>
          <a:xfrm>
            <a:off x="838200" y="2850437"/>
            <a:ext cx="10515600" cy="833663"/>
          </a:xfrm>
          <a:prstGeom prst="rect">
            <a:avLst/>
          </a:prstGeom>
          <a:solidFill>
            <a:schemeClr val="accent4"/>
          </a:solidFill>
          <a:ln>
            <a:noFill/>
          </a:ln>
        </p:spPr>
        <p:txBody>
          <a:bodyPr wrap="square" lIns="108000" tIns="108000" rIns="108000" bIns="108000" rtlCol="0">
            <a:spAutoFit/>
          </a:bodyPr>
          <a:lstStyle/>
          <a:p>
            <a:pPr marL="0" marR="0" lvl="0" indent="0" algn="l" defTabSz="914400" rtl="0" eaLnBrk="1" fontAlgn="auto" latinLnBrk="0" hangingPunct="1">
              <a:lnSpc>
                <a:spcPct val="100000"/>
              </a:lnSpc>
              <a:spcBef>
                <a:spcPts val="0"/>
              </a:spcBef>
              <a:spcAft>
                <a:spcPts val="1200"/>
              </a:spcAft>
              <a:buClr>
                <a:srgbClr val="FBC400"/>
              </a:buClr>
              <a:buSzTx/>
              <a:buFontTx/>
              <a:buNone/>
              <a:tabLst/>
              <a:defRPr/>
            </a:pPr>
            <a:r>
              <a:rPr kumimoji="0" lang="en-US" sz="2000" b="1" i="0" u="none" strike="noStrike" kern="0" cap="none" spc="-30" normalizeH="0" baseline="0" noProof="0" dirty="0">
                <a:ln>
                  <a:noFill/>
                </a:ln>
                <a:solidFill>
                  <a:srgbClr val="FFFFFF"/>
                </a:solidFill>
                <a:effectLst/>
                <a:uLnTx/>
                <a:uFillTx/>
                <a:latin typeface="Arial"/>
                <a:ea typeface="+mn-ea"/>
                <a:cs typeface="Arial" panose="020B0604020202020204" pitchFamily="34" charset="0"/>
              </a:rPr>
              <a:t>The </a:t>
            </a:r>
            <a:r>
              <a:rPr kumimoji="0" lang="en-US" sz="2000" b="1" i="0" u="none" strike="noStrike" kern="0" cap="none" spc="-30" normalizeH="0" baseline="0" noProof="0" dirty="0">
                <a:ln>
                  <a:noFill/>
                </a:ln>
                <a:solidFill>
                  <a:srgbClr val="931680"/>
                </a:solidFill>
                <a:effectLst/>
                <a:uLnTx/>
                <a:uFillTx/>
                <a:latin typeface="Arial"/>
                <a:ea typeface="+mn-ea"/>
                <a:cs typeface="Arial" panose="020B0604020202020204" pitchFamily="34" charset="0"/>
              </a:rPr>
              <a:t>integration of the gender dimension </a:t>
            </a:r>
            <a:r>
              <a:rPr kumimoji="0" lang="en-US" sz="2000" b="1" i="0" u="none" strike="noStrike" kern="0" cap="none" spc="-30" normalizeH="0" baseline="0" noProof="0" dirty="0">
                <a:ln>
                  <a:noFill/>
                </a:ln>
                <a:solidFill>
                  <a:srgbClr val="FFFFFF"/>
                </a:solidFill>
                <a:effectLst/>
                <a:uLnTx/>
                <a:uFillTx/>
                <a:latin typeface="Arial"/>
                <a:ea typeface="+mn-ea"/>
                <a:cs typeface="Arial" panose="020B0604020202020204" pitchFamily="34" charset="0"/>
              </a:rPr>
              <a:t>into R&amp;I content is </a:t>
            </a:r>
            <a:r>
              <a:rPr kumimoji="0" lang="en-US" sz="2000" b="1" i="0" u="none" strike="noStrike" kern="0" cap="none" spc="-30" normalizeH="0" baseline="0" noProof="0" dirty="0">
                <a:ln>
                  <a:noFill/>
                </a:ln>
                <a:solidFill>
                  <a:srgbClr val="931680"/>
                </a:solidFill>
                <a:effectLst/>
                <a:uLnTx/>
                <a:uFillTx/>
                <a:latin typeface="Arial"/>
                <a:ea typeface="+mn-ea"/>
                <a:cs typeface="Arial" panose="020B0604020202020204" pitchFamily="34" charset="0"/>
              </a:rPr>
              <a:t>mandatory</a:t>
            </a:r>
            <a:r>
              <a:rPr kumimoji="0" lang="en-US" sz="2000" b="1" i="0" u="none" strike="noStrike" kern="0" cap="none" spc="-30" normalizeH="0" baseline="0" noProof="0" dirty="0">
                <a:ln>
                  <a:noFill/>
                </a:ln>
                <a:solidFill>
                  <a:srgbClr val="FFFFFF"/>
                </a:solidFill>
                <a:effectLst/>
                <a:uLnTx/>
                <a:uFillTx/>
                <a:latin typeface="Arial"/>
                <a:ea typeface="+mn-ea"/>
                <a:cs typeface="Arial" panose="020B0604020202020204" pitchFamily="34" charset="0"/>
              </a:rPr>
              <a:t>, unless it is explicitly mentioned in the topic description</a:t>
            </a:r>
            <a:endParaRPr kumimoji="0" lang="de-DE" sz="2000" b="0" i="0" u="none" strike="noStrike" kern="1200" cap="none" spc="0" normalizeH="0" baseline="0" noProof="0" dirty="0">
              <a:ln>
                <a:noFill/>
              </a:ln>
              <a:solidFill>
                <a:srgbClr val="FFFFFF"/>
              </a:solidFill>
              <a:effectLst/>
              <a:uLnTx/>
              <a:uFillTx/>
              <a:latin typeface="Arial"/>
              <a:ea typeface="+mn-ea"/>
              <a:cs typeface="Arial" panose="020B0604020202020204" pitchFamily="34" charset="0"/>
            </a:endParaRPr>
          </a:p>
        </p:txBody>
      </p:sp>
      <p:sp>
        <p:nvSpPr>
          <p:cNvPr id="8" name="Pentagon 11">
            <a:extLst>
              <a:ext uri="{FF2B5EF4-FFF2-40B4-BE49-F238E27FC236}">
                <a16:creationId xmlns:a16="http://schemas.microsoft.com/office/drawing/2014/main" id="{23128E1A-CB89-47F8-938A-56BB556A2F49}"/>
              </a:ext>
            </a:extLst>
          </p:cNvPr>
          <p:cNvSpPr/>
          <p:nvPr/>
        </p:nvSpPr>
        <p:spPr bwMode="auto">
          <a:xfrm>
            <a:off x="1019163" y="1517438"/>
            <a:ext cx="2364117" cy="920962"/>
          </a:xfrm>
          <a:prstGeom prst="homePlate">
            <a:avLst/>
          </a:prstGeom>
          <a:solidFill>
            <a:schemeClr val="accent2"/>
          </a:solidFill>
          <a:ln>
            <a:noFill/>
          </a:ln>
          <a:effectLst/>
        </p:spPr>
        <p:txBody>
          <a:bodyPr vert="horz" wrap="square" lIns="180000" tIns="45720" rIns="91440" bIns="45720" numCol="1" rtlCol="0" anchor="ctr" anchorCtr="0" compatLnSpc="1">
            <a:prstTxWarp prst="textNoShape">
              <a:avLst/>
            </a:prstTxWarp>
          </a:bodyP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marL="3175" marR="0" lvl="0" indent="0" algn="l" defTabSz="914400" rtl="0" eaLnBrk="1" fontAlgn="base" latinLnBrk="0" hangingPunct="1">
              <a:lnSpc>
                <a:spcPct val="100000"/>
              </a:lnSpc>
              <a:spcBef>
                <a:spcPct val="0"/>
              </a:spcBef>
              <a:spcAft>
                <a:spcPct val="0"/>
              </a:spcAft>
              <a:buClrTx/>
              <a:buSzTx/>
              <a:buFontTx/>
              <a:buNone/>
              <a:tabLst/>
              <a:defRPr/>
            </a:pPr>
            <a:r>
              <a:rPr kumimoji="0" lang="fr-BE" sz="2000" b="1" i="0" u="none" strike="noStrike" kern="1200" cap="none" spc="0" normalizeH="0" baseline="0" noProof="0" dirty="0" err="1">
                <a:ln>
                  <a:noFill/>
                </a:ln>
                <a:solidFill>
                  <a:srgbClr val="FFFFFF"/>
                </a:solidFill>
                <a:effectLst/>
                <a:uLnTx/>
                <a:uFillTx/>
                <a:latin typeface="Arial"/>
                <a:ea typeface="Verdana" panose="020B0604030504040204" pitchFamily="34" charset="0"/>
                <a:cs typeface="Verdana" panose="020B0604030504040204" pitchFamily="34" charset="0"/>
              </a:rPr>
              <a:t>Gender</a:t>
            </a:r>
            <a:r>
              <a:rPr kumimoji="0" lang="fr-BE" sz="2000" b="1" i="0" u="none" strike="noStrike" kern="1200" cap="none" spc="0" normalizeH="0" baseline="0" noProof="0" dirty="0">
                <a:ln>
                  <a:noFill/>
                </a:ln>
                <a:solidFill>
                  <a:srgbClr val="FFFFFF"/>
                </a:solidFill>
                <a:effectLst/>
                <a:uLnTx/>
                <a:uFillTx/>
                <a:latin typeface="Arial"/>
                <a:ea typeface="Verdana" panose="020B0604030504040204" pitchFamily="34" charset="0"/>
                <a:cs typeface="Verdana" panose="020B0604030504040204" pitchFamily="34" charset="0"/>
              </a:rPr>
              <a:t> Dimension</a:t>
            </a:r>
            <a:endParaRPr kumimoji="0" lang="en-GB" sz="2000" b="1" i="0" u="none" strike="noStrike" kern="1200" cap="none" spc="0" normalizeH="0" baseline="0" noProof="0" dirty="0">
              <a:ln>
                <a:noFill/>
              </a:ln>
              <a:solidFill>
                <a:srgbClr val="FFFFFF"/>
              </a:solidFill>
              <a:effectLst/>
              <a:uLnTx/>
              <a:uFillTx/>
              <a:latin typeface="Arial"/>
              <a:ea typeface="Verdana" panose="020B0604030504040204" pitchFamily="34" charset="0"/>
              <a:cs typeface="Verdana" panose="020B0604030504040204" pitchFamily="34" charset="0"/>
            </a:endParaRPr>
          </a:p>
        </p:txBody>
      </p:sp>
      <p:sp>
        <p:nvSpPr>
          <p:cNvPr id="10" name="Text Placeholder 2"/>
          <p:cNvSpPr txBox="1">
            <a:spLocks/>
          </p:cNvSpPr>
          <p:nvPr/>
        </p:nvSpPr>
        <p:spPr>
          <a:xfrm>
            <a:off x="838200" y="3942535"/>
            <a:ext cx="10515600" cy="2677721"/>
          </a:xfrm>
          <a:prstGeom prst="rect">
            <a:avLst/>
          </a:prstGeom>
          <a:solidFill>
            <a:schemeClr val="bg1"/>
          </a:solidFill>
          <a:ln w="12700">
            <a:noFill/>
          </a:ln>
        </p:spPr>
        <p:txBody>
          <a:bodyPr vert="horz" lIns="91440" tIns="45720" rIns="91440" bIns="45720" rtlCol="0">
            <a:noAutofit/>
          </a:bodyPr>
          <a:lstStyle>
            <a:defPPr>
              <a:defRPr lang="en-US"/>
            </a:defPPr>
            <a:lvl1pPr marL="0" indent="0" algn="l" defTabSz="914400" rtl="0" eaLnBrk="1" latinLnBrk="0" hangingPunct="1">
              <a:spcAft>
                <a:spcPts val="0"/>
              </a:spcAft>
              <a:buNone/>
              <a:defRPr sz="2000" b="1" kern="1200">
                <a:solidFill>
                  <a:schemeClr val="tx2"/>
                </a:solidFill>
                <a:latin typeface="+mn-lt"/>
                <a:ea typeface="+mn-ea"/>
                <a:cs typeface="+mn-cs"/>
              </a:defRPr>
            </a:lvl1pPr>
            <a:lvl2pPr marL="0" indent="0" algn="l" defTabSz="914400" rtl="0" eaLnBrk="1" latinLnBrk="0" hangingPunct="1">
              <a:buNone/>
              <a:defRPr sz="1800" b="1" kern="1200">
                <a:solidFill>
                  <a:schemeClr val="accent2"/>
                </a:solidFill>
                <a:latin typeface="+mn-lt"/>
                <a:ea typeface="+mn-ea"/>
                <a:cs typeface="+mn-cs"/>
              </a:defRPr>
            </a:lvl2pPr>
            <a:lvl3pPr marL="914400" algn="l" defTabSz="914400" rtl="0" eaLnBrk="1" latinLnBrk="0" hangingPunct="1">
              <a:defRPr sz="2000" kern="1200">
                <a:solidFill>
                  <a:schemeClr val="tx1"/>
                </a:solidFill>
                <a:latin typeface="+mn-lt"/>
                <a:ea typeface="+mn-ea"/>
                <a:cs typeface="+mn-cs"/>
              </a:defRPr>
            </a:lvl3pPr>
            <a:lvl4pPr marL="1371600" algn="l" defTabSz="914400" rtl="0" eaLnBrk="1" latinLnBrk="0" hangingPunct="1">
              <a:defRPr sz="2000" kern="1200">
                <a:solidFill>
                  <a:schemeClr val="tx1"/>
                </a:solidFill>
                <a:latin typeface="+mn-lt"/>
                <a:ea typeface="+mn-ea"/>
                <a:cs typeface="+mn-cs"/>
              </a:defRPr>
            </a:lvl4pPr>
            <a:lvl5pPr marL="1828800" algn="l" defTabSz="914400" rtl="0" eaLnBrk="1" latinLnBrk="0" hangingPunct="1">
              <a:defRPr sz="20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931680"/>
              </a:buClr>
              <a:buSzTx/>
              <a:buFontTx/>
              <a:buNone/>
              <a:tabLst/>
              <a:defRPr/>
            </a:pPr>
            <a:r>
              <a:rPr kumimoji="0" lang="en-US"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Why is gender dimension important?</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Why do we observe differences between women and men in infection levels and mortality rates in the COVID-19 pandemic? </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Does it make sense to study cardiovascular diseases only on male animals and on men, or osteoporosis only on women? </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Does it make sense to design car safety equipment only on the basis of male body standards? </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Is it responsible to develop AI products that spread gender and racial biases due to a lack of diversity in the data used in training AI applications? </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Is it normal that household travel surveys, and thus mobility analysis and transport planning, underrate trips performed as part of caring work? </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Did you know that pheromones given off by men experimenters, but not women, induce a stress response in laboratory mice sufficient to trigger pain relief? </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rPr>
              <a:t>And did you know that climate change is affecting sex determination in a number of marine species and that certain populations are now at risk of extinction?</a:t>
            </a:r>
          </a:p>
          <a:p>
            <a:pPr marL="342900" marR="0" lvl="0" indent="-342900" algn="l" defTabSz="914400" rtl="0" eaLnBrk="1" fontAlgn="auto" latinLnBrk="0" hangingPunct="1">
              <a:lnSpc>
                <a:spcPct val="100000"/>
              </a:lnSpc>
              <a:spcBef>
                <a:spcPts val="0"/>
              </a:spcBef>
              <a:spcAft>
                <a:spcPts val="0"/>
              </a:spcAft>
              <a:buClr>
                <a:srgbClr val="931680"/>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D4D4D"/>
              </a:solidFill>
              <a:effectLst/>
              <a:uLnTx/>
              <a:uFillTx/>
              <a:latin typeface="Arial"/>
              <a:ea typeface="+mn-ea"/>
              <a:cs typeface="Arial" panose="020B060402020202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288000"/>
            <a:ext cx="972000" cy="972000"/>
          </a:xfrm>
          <a:prstGeom prst="rect">
            <a:avLst/>
          </a:prstGeom>
        </p:spPr>
      </p:pic>
      <p:sp>
        <p:nvSpPr>
          <p:cNvPr id="4" name="Označba mesta številke diapozitiva 3">
            <a:extLst>
              <a:ext uri="{FF2B5EF4-FFF2-40B4-BE49-F238E27FC236}">
                <a16:creationId xmlns:a16="http://schemas.microsoft.com/office/drawing/2014/main" id="{88F600F0-519B-4B14-AEDE-31FD9F27630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13127244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480F938-CB50-E251-81B2-A8572E61E157}"/>
              </a:ext>
            </a:extLst>
          </p:cNvPr>
          <p:cNvSpPr>
            <a:spLocks noGrp="1"/>
          </p:cNvSpPr>
          <p:nvPr>
            <p:ph type="title"/>
          </p:nvPr>
        </p:nvSpPr>
        <p:spPr/>
        <p:txBody>
          <a:bodyPr/>
          <a:lstStyle/>
          <a:p>
            <a:r>
              <a:rPr lang="sl-SI" b="1" dirty="0" err="1">
                <a:solidFill>
                  <a:srgbClr val="FF0000"/>
                </a:solidFill>
                <a:effectLst>
                  <a:outerShdw blurRad="38100" dist="38100" dir="2700000" algn="tl">
                    <a:srgbClr val="000000">
                      <a:alpha val="43137"/>
                    </a:srgbClr>
                  </a:outerShdw>
                </a:effectLst>
              </a:rPr>
              <a:t>The</a:t>
            </a:r>
            <a:r>
              <a:rPr lang="sl-SI" b="1" dirty="0">
                <a:solidFill>
                  <a:srgbClr val="FF0000"/>
                </a:solidFill>
                <a:effectLst>
                  <a:outerShdw blurRad="38100" dist="38100" dir="2700000" algn="tl">
                    <a:srgbClr val="000000">
                      <a:alpha val="43137"/>
                    </a:srgbClr>
                  </a:outerShdw>
                </a:effectLst>
              </a:rPr>
              <a:t> </a:t>
            </a:r>
            <a:r>
              <a:rPr lang="sl-SI" b="1" dirty="0" err="1">
                <a:solidFill>
                  <a:srgbClr val="FF0000"/>
                </a:solidFill>
                <a:effectLst>
                  <a:outerShdw blurRad="38100" dist="38100" dir="2700000" algn="tl">
                    <a:srgbClr val="000000">
                      <a:alpha val="43137"/>
                    </a:srgbClr>
                  </a:outerShdw>
                </a:effectLst>
              </a:rPr>
              <a:t>Gender</a:t>
            </a:r>
            <a:r>
              <a:rPr lang="sl-SI" b="1" dirty="0">
                <a:solidFill>
                  <a:srgbClr val="FF0000"/>
                </a:solidFill>
                <a:effectLst>
                  <a:outerShdw blurRad="38100" dist="38100" dir="2700000" algn="tl">
                    <a:srgbClr val="000000">
                      <a:alpha val="43137"/>
                    </a:srgbClr>
                  </a:outerShdw>
                </a:effectLst>
              </a:rPr>
              <a:t> </a:t>
            </a:r>
            <a:r>
              <a:rPr lang="sl-SI" b="1" dirty="0" err="1">
                <a:solidFill>
                  <a:srgbClr val="FF0000"/>
                </a:solidFill>
                <a:effectLst>
                  <a:outerShdw blurRad="38100" dist="38100" dir="2700000" algn="tl">
                    <a:srgbClr val="000000">
                      <a:alpha val="43137"/>
                    </a:srgbClr>
                  </a:outerShdw>
                </a:effectLst>
              </a:rPr>
              <a:t>Dimensions</a:t>
            </a:r>
            <a:r>
              <a:rPr lang="sl-SI" b="1" dirty="0">
                <a:solidFill>
                  <a:srgbClr val="FF0000"/>
                </a:solidFill>
                <a:effectLst>
                  <a:outerShdw blurRad="38100" dist="38100" dir="2700000" algn="tl">
                    <a:srgbClr val="000000">
                      <a:alpha val="43137"/>
                    </a:srgbClr>
                  </a:outerShdw>
                </a:effectLst>
              </a:rPr>
              <a:t>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174B6A36-9EB7-6C14-7AB8-35F38C2C02EE}"/>
              </a:ext>
            </a:extLst>
          </p:cNvPr>
          <p:cNvSpPr>
            <a:spLocks noGrp="1"/>
          </p:cNvSpPr>
          <p:nvPr>
            <p:ph idx="1"/>
          </p:nvPr>
        </p:nvSpPr>
        <p:spPr/>
        <p:txBody>
          <a:bodyPr>
            <a:normAutofit fontScale="85000" lnSpcReduction="20000"/>
          </a:bodyPr>
          <a:lstStyle/>
          <a:p>
            <a:r>
              <a:rPr lang="en-US" dirty="0"/>
              <a:t>The gender dimension </a:t>
            </a:r>
            <a:r>
              <a:rPr lang="en-US" b="1" dirty="0"/>
              <a:t>is </a:t>
            </a:r>
            <a:r>
              <a:rPr lang="en-US" b="1" dirty="0">
                <a:highlight>
                  <a:srgbClr val="FFFF00"/>
                </a:highlight>
              </a:rPr>
              <a:t>not fully developed</a:t>
            </a:r>
            <a:r>
              <a:rPr lang="en-US" dirty="0"/>
              <a:t>.</a:t>
            </a:r>
            <a:endParaRPr lang="sl-SI" dirty="0"/>
          </a:p>
          <a:p>
            <a:r>
              <a:rPr lang="en-US" dirty="0"/>
              <a:t>The proposal does not </a:t>
            </a:r>
            <a:r>
              <a:rPr lang="en-US" dirty="0">
                <a:highlight>
                  <a:srgbClr val="FFFF00"/>
                </a:highlight>
              </a:rPr>
              <a:t>discuss the </a:t>
            </a:r>
            <a:r>
              <a:rPr lang="en-US" b="1" dirty="0">
                <a:highlight>
                  <a:srgbClr val="FFFF00"/>
                </a:highlight>
              </a:rPr>
              <a:t>importance </a:t>
            </a:r>
            <a:r>
              <a:rPr lang="en-US" b="1" dirty="0"/>
              <a:t>of gender differences</a:t>
            </a:r>
            <a:r>
              <a:rPr lang="en-US" dirty="0"/>
              <a:t> with regards to age discrimination and risk of isolation in sufficient detail. </a:t>
            </a:r>
            <a:r>
              <a:rPr lang="en-US" b="1" dirty="0"/>
              <a:t>The diversity aspect</a:t>
            </a:r>
            <a:r>
              <a:rPr lang="en-US" dirty="0"/>
              <a:t>, aside from gender, is also relevant but is insufficiently addressed. </a:t>
            </a:r>
            <a:endParaRPr lang="sl-SI" dirty="0"/>
          </a:p>
          <a:p>
            <a:r>
              <a:rPr lang="en-US" dirty="0"/>
              <a:t>The gender and diversity dimension </a:t>
            </a:r>
            <a:r>
              <a:rPr lang="en-US" b="1" dirty="0"/>
              <a:t>is not convincingly addressed</a:t>
            </a:r>
            <a:r>
              <a:rPr lang="en-US" dirty="0"/>
              <a:t>, lacking an explanation of </a:t>
            </a:r>
            <a:r>
              <a:rPr lang="en-US" dirty="0">
                <a:highlight>
                  <a:srgbClr val="FFFF00"/>
                </a:highlight>
              </a:rPr>
              <a:t>how the proposed research framework is consistent with gender issues</a:t>
            </a:r>
            <a:r>
              <a:rPr lang="en-US" dirty="0"/>
              <a:t>. </a:t>
            </a:r>
            <a:endParaRPr lang="sl-SI" dirty="0"/>
          </a:p>
          <a:p>
            <a:r>
              <a:rPr lang="sl-SI" dirty="0"/>
              <a:t>T</a:t>
            </a:r>
            <a:r>
              <a:rPr lang="en-US" dirty="0"/>
              <a:t>he proposal does not clearly explain </a:t>
            </a:r>
            <a:r>
              <a:rPr lang="en-US" b="1" dirty="0">
                <a:highlight>
                  <a:srgbClr val="FFFF00"/>
                </a:highlight>
              </a:rPr>
              <a:t>how the gender </a:t>
            </a:r>
            <a:r>
              <a:rPr lang="en-US" dirty="0">
                <a:highlight>
                  <a:srgbClr val="FFFF00"/>
                </a:highlight>
              </a:rPr>
              <a:t>will be integrated i</a:t>
            </a:r>
            <a:r>
              <a:rPr lang="en-US" dirty="0"/>
              <a:t>nto the study in relation to the research variables of emotions and identities. </a:t>
            </a:r>
            <a:endParaRPr lang="sl-SI"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The proposal does </a:t>
            </a:r>
            <a:r>
              <a:rPr kumimoji="0" lang="en-US" sz="28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not sufficiently consider </a:t>
            </a:r>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the gender dimension and other diversity aspects, such </a:t>
            </a:r>
            <a:r>
              <a:rPr kumimoji="0" lang="en-US" sz="2800" b="1" i="0" u="none" strike="noStrike" kern="1200" cap="none" spc="0" normalizeH="0" baseline="0" noProof="0" dirty="0">
                <a:ln>
                  <a:noFill/>
                </a:ln>
                <a:solidFill>
                  <a:prstClr val="black"/>
                </a:solidFill>
                <a:effectLst/>
                <a:uLnTx/>
                <a:uFillTx/>
                <a:latin typeface="Aptos" panose="02110004020202020204"/>
                <a:ea typeface="+mn-ea"/>
                <a:cs typeface="+mn-cs"/>
              </a:rPr>
              <a:t>as cultural differences</a:t>
            </a:r>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 for instance, during surveys and interviews planned in the extra-European country. </a:t>
            </a:r>
            <a:endParaRPr kumimoji="0" lang="sl-SI" sz="2800" b="0" i="0" u="none" strike="noStrike" kern="1200" cap="none" spc="0" normalizeH="0" baseline="0" noProof="0" dirty="0">
              <a:ln>
                <a:noFill/>
              </a:ln>
              <a:solidFill>
                <a:prstClr val="black"/>
              </a:solidFill>
              <a:effectLst/>
              <a:uLnTx/>
              <a:uFillTx/>
              <a:latin typeface="Aptos" panose="02110004020202020204"/>
              <a:ea typeface="+mn-ea"/>
              <a:cs typeface="+mn-cs"/>
            </a:endParaRPr>
          </a:p>
          <a:p>
            <a:endParaRPr lang="sl-SI" dirty="0"/>
          </a:p>
        </p:txBody>
      </p:sp>
      <p:pic>
        <p:nvPicPr>
          <p:cNvPr id="4" name="Grafika 3" descr="Man and woman outline">
            <a:extLst>
              <a:ext uri="{FF2B5EF4-FFF2-40B4-BE49-F238E27FC236}">
                <a16:creationId xmlns:a16="http://schemas.microsoft.com/office/drawing/2014/main" id="{25345A52-9A43-61DC-ECF2-C5ACA55F7C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675125" y="365125"/>
            <a:ext cx="914400" cy="914400"/>
          </a:xfrm>
          <a:prstGeom prst="rect">
            <a:avLst/>
          </a:prstGeom>
        </p:spPr>
      </p:pic>
      <p:sp>
        <p:nvSpPr>
          <p:cNvPr id="5" name="Označba mesta datuma 4">
            <a:extLst>
              <a:ext uri="{FF2B5EF4-FFF2-40B4-BE49-F238E27FC236}">
                <a16:creationId xmlns:a16="http://schemas.microsoft.com/office/drawing/2014/main" id="{A5C37AE3-22B1-C34F-A7DA-51370E787086}"/>
              </a:ext>
            </a:extLst>
          </p:cNvPr>
          <p:cNvSpPr>
            <a:spLocks noGrp="1"/>
          </p:cNvSpPr>
          <p:nvPr>
            <p:ph type="dt" sz="half" idx="10"/>
          </p:nvPr>
        </p:nvSpPr>
        <p:spPr/>
        <p:txBody>
          <a:bodyPr/>
          <a:lstStyle/>
          <a:p>
            <a:fld id="{FD8FD3EC-7B0F-4E26-9689-BD4FD0166218}" type="datetime1">
              <a:rPr lang="sl-SI" smtClean="0"/>
              <a:t>22. 04. 2026</a:t>
            </a:fld>
            <a:endParaRPr lang="sl-SI"/>
          </a:p>
        </p:txBody>
      </p:sp>
      <p:sp>
        <p:nvSpPr>
          <p:cNvPr id="6" name="Označba mesta številke diapozitiva 5">
            <a:extLst>
              <a:ext uri="{FF2B5EF4-FFF2-40B4-BE49-F238E27FC236}">
                <a16:creationId xmlns:a16="http://schemas.microsoft.com/office/drawing/2014/main" id="{580134E1-3FFA-9BCD-3604-232329C73238}"/>
              </a:ext>
            </a:extLst>
          </p:cNvPr>
          <p:cNvSpPr>
            <a:spLocks noGrp="1"/>
          </p:cNvSpPr>
          <p:nvPr>
            <p:ph type="sldNum" sz="quarter" idx="12"/>
          </p:nvPr>
        </p:nvSpPr>
        <p:spPr/>
        <p:txBody>
          <a:bodyPr/>
          <a:lstStyle/>
          <a:p>
            <a:fld id="{3A63198E-746F-4D1F-8336-55B0049BC075}" type="slidenum">
              <a:rPr lang="sl-SI" smtClean="0"/>
              <a:t>26</a:t>
            </a:fld>
            <a:endParaRPr lang="sl-SI"/>
          </a:p>
        </p:txBody>
      </p:sp>
    </p:spTree>
    <p:extLst>
      <p:ext uri="{BB962C8B-B14F-4D97-AF65-F5344CB8AC3E}">
        <p14:creationId xmlns:p14="http://schemas.microsoft.com/office/powerpoint/2010/main" val="561364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27</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2462583" y="520015"/>
            <a:ext cx="9408445" cy="3767666"/>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54" b="0" i="0" u="sng" strike="noStrike" kern="1200" cap="none" spc="0" normalizeH="0" baseline="0" noProof="0" dirty="0">
                <a:ln>
                  <a:noFill/>
                </a:ln>
                <a:solidFill>
                  <a:srgbClr val="0000D4"/>
                </a:solidFill>
                <a:effectLst/>
                <a:uLnTx/>
                <a:uFillTx/>
                <a:latin typeface="Arial"/>
                <a:ea typeface="+mn-ea"/>
                <a:cs typeface="+mn-cs"/>
              </a:rPr>
              <a:t>Describe the qualifications and experience of the supervisor(s)</a:t>
            </a:r>
            <a:endParaRPr kumimoji="0" lang="sk-SK" sz="1954" b="0" i="0" u="sng"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758" b="1" i="0" u="none" strike="noStrike" kern="1200" cap="none" spc="0" normalizeH="0" baseline="0" noProof="0" dirty="0">
                <a:ln>
                  <a:noFill/>
                </a:ln>
                <a:solidFill>
                  <a:srgbClr val="0000D4"/>
                </a:solidFill>
                <a:effectLst/>
                <a:uLnTx/>
                <a:uFillTx/>
                <a:latin typeface="Arial"/>
                <a:ea typeface="+mn-ea"/>
                <a:cs typeface="+mn-cs"/>
              </a:rPr>
              <a:t>experience </a:t>
            </a:r>
            <a:r>
              <a:rPr kumimoji="0" lang="en-US" sz="1758" b="0" i="0" u="none" strike="noStrike" kern="1200" cap="none" spc="0" normalizeH="0" baseline="0" noProof="0" dirty="0">
                <a:ln>
                  <a:noFill/>
                </a:ln>
                <a:solidFill>
                  <a:srgbClr val="0000D4"/>
                </a:solidFill>
                <a:effectLst/>
                <a:uLnTx/>
                <a:uFillTx/>
                <a:latin typeface="Arial"/>
                <a:ea typeface="+mn-ea"/>
                <a:cs typeface="+mn-cs"/>
              </a:rPr>
              <a:t>on the research topic and </a:t>
            </a:r>
            <a:r>
              <a:rPr kumimoji="0" lang="en-US" sz="1758" b="1" i="0" u="none" strike="noStrike" kern="1200" cap="none" spc="0" normalizeH="0" baseline="0" noProof="0" dirty="0">
                <a:ln>
                  <a:noFill/>
                </a:ln>
                <a:solidFill>
                  <a:srgbClr val="0000D4"/>
                </a:solidFill>
                <a:effectLst/>
                <a:uLnTx/>
                <a:uFillTx/>
                <a:latin typeface="Arial"/>
                <a:ea typeface="+mn-ea"/>
                <a:cs typeface="+mn-cs"/>
              </a:rPr>
              <a:t>their track record </a:t>
            </a:r>
            <a:r>
              <a:rPr kumimoji="0" lang="en-US" sz="1758" b="0" i="0" u="none" strike="noStrike" kern="1200" cap="none" spc="0" normalizeH="0" baseline="0" noProof="0" dirty="0">
                <a:ln>
                  <a:noFill/>
                </a:ln>
                <a:solidFill>
                  <a:srgbClr val="0000D4"/>
                </a:solidFill>
                <a:effectLst/>
                <a:uLnTx/>
                <a:uFillTx/>
                <a:latin typeface="Arial"/>
                <a:ea typeface="+mn-ea"/>
                <a:cs typeface="+mn-cs"/>
              </a:rPr>
              <a:t>of work, main international collaborations, </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758" b="0" i="0" u="none" strike="noStrike" kern="1200" cap="none" spc="0" normalizeH="0" baseline="0" noProof="0" dirty="0">
                <a:ln>
                  <a:noFill/>
                </a:ln>
                <a:solidFill>
                  <a:srgbClr val="0000D4"/>
                </a:solidFill>
                <a:effectLst/>
                <a:uLnTx/>
                <a:uFillTx/>
                <a:latin typeface="Arial"/>
                <a:ea typeface="+mn-ea"/>
                <a:cs typeface="+mn-cs"/>
              </a:rPr>
              <a:t>experience </a:t>
            </a:r>
            <a:r>
              <a:rPr kumimoji="0" lang="en-US" sz="1758" b="1" i="0" u="none" strike="noStrike" kern="1200" cap="none" spc="0" normalizeH="0" baseline="0" noProof="0" dirty="0">
                <a:ln>
                  <a:noFill/>
                </a:ln>
                <a:solidFill>
                  <a:srgbClr val="0000D4"/>
                </a:solidFill>
                <a:effectLst/>
                <a:uLnTx/>
                <a:uFillTx/>
                <a:latin typeface="Arial"/>
                <a:ea typeface="+mn-ea"/>
                <a:cs typeface="+mn-cs"/>
              </a:rPr>
              <a:t>in supervising/training </a:t>
            </a:r>
            <a:r>
              <a:rPr kumimoji="0" lang="en-US" sz="1758" b="0" i="0" u="none" strike="noStrike" kern="1200" cap="none" spc="0" normalizeH="0" baseline="0" noProof="0" dirty="0">
                <a:ln>
                  <a:noFill/>
                </a:ln>
                <a:solidFill>
                  <a:srgbClr val="0000D4"/>
                </a:solidFill>
                <a:effectLst/>
                <a:uLnTx/>
                <a:uFillTx/>
                <a:latin typeface="Arial"/>
                <a:ea typeface="+mn-ea"/>
                <a:cs typeface="+mn-cs"/>
              </a:rPr>
              <a:t>especially at advanced level (PhD, postdoctoral researchers)</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758" b="1" i="0" u="none" strike="noStrike" kern="1200" cap="none" spc="0" normalizeH="0" baseline="0" noProof="0" dirty="0">
                <a:ln>
                  <a:noFill/>
                </a:ln>
                <a:solidFill>
                  <a:srgbClr val="0000D4"/>
                </a:solidFill>
                <a:effectLst/>
                <a:uLnTx/>
                <a:uFillTx/>
                <a:latin typeface="Arial"/>
                <a:ea typeface="+mn-ea"/>
                <a:cs typeface="+mn-cs"/>
              </a:rPr>
              <a:t>participation</a:t>
            </a:r>
            <a:r>
              <a:rPr kumimoji="0" lang="en-US" sz="1758" b="0" i="0" u="none" strike="noStrike" kern="1200" cap="none" spc="0" normalizeH="0" baseline="0" noProof="0" dirty="0">
                <a:ln>
                  <a:noFill/>
                </a:ln>
                <a:solidFill>
                  <a:srgbClr val="0000D4"/>
                </a:solidFill>
                <a:effectLst/>
                <a:uLnTx/>
                <a:uFillTx/>
                <a:latin typeface="Arial"/>
                <a:ea typeface="+mn-ea"/>
                <a:cs typeface="+mn-cs"/>
              </a:rPr>
              <a:t> in projects, publications, patents and any other relevant result</a:t>
            </a:r>
            <a:r>
              <a:rPr kumimoji="0" lang="sk-SK" sz="1758" b="0" i="0" u="none" strike="noStrike" kern="1200" cap="none" spc="0" normalizeH="0" baseline="0" noProof="0" dirty="0">
                <a:ln>
                  <a:noFill/>
                </a:ln>
                <a:solidFill>
                  <a:srgbClr val="0000D4"/>
                </a:solidFill>
                <a:effectLst/>
                <a:uLnTx/>
                <a:uFillTx/>
                <a:latin typeface="Arial"/>
                <a:ea typeface="+mn-ea"/>
                <a:cs typeface="+mn-cs"/>
              </a:rPr>
              <a:t>s</a:t>
            </a: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mention if impressive: </a:t>
            </a:r>
            <a:r>
              <a:rPr kumimoji="0" lang="en-US" sz="1758" b="0" i="0" u="none" strike="noStrike" kern="1200" cap="none" spc="0" normalizeH="0" baseline="0" noProof="0" dirty="0">
                <a:ln>
                  <a:noFill/>
                </a:ln>
                <a:solidFill>
                  <a:srgbClr val="0000D4"/>
                </a:solidFill>
                <a:effectLst/>
                <a:uLnTx/>
                <a:uFillTx/>
                <a:latin typeface="Arial"/>
                <a:ea typeface="+mn-ea"/>
                <a:cs typeface="+mn-cs"/>
              </a:rPr>
              <a:t>years of experience in the field, </a:t>
            </a:r>
            <a:r>
              <a:rPr kumimoji="0" lang="sk-SK" sz="1758" b="0" i="0" u="none" strike="noStrike" kern="1200" cap="none" spc="0" normalizeH="0" baseline="0" noProof="0" dirty="0">
                <a:ln>
                  <a:noFill/>
                </a:ln>
                <a:solidFill>
                  <a:srgbClr val="0000D4"/>
                </a:solidFill>
                <a:effectLst/>
                <a:uLnTx/>
                <a:uFillTx/>
                <a:latin typeface="Arial"/>
                <a:ea typeface="+mn-ea"/>
                <a:cs typeface="+mn-cs"/>
              </a:rPr>
              <a:t>h-index, </a:t>
            </a: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1" i="0" u="none" strike="noStrike" kern="1200" cap="none" spc="0" normalizeH="0" baseline="0" noProof="0" dirty="0">
                <a:ln>
                  <a:noFill/>
                </a:ln>
                <a:solidFill>
                  <a:srgbClr val="0000D4"/>
                </a:solidFill>
                <a:effectLst/>
                <a:uLnTx/>
                <a:uFillTx/>
                <a:latin typeface="Arial"/>
                <a:ea typeface="+mn-ea"/>
                <a:cs typeface="+mn-cs"/>
              </a:rPr>
              <a:t>i</a:t>
            </a:r>
            <a:r>
              <a:rPr kumimoji="0" lang="en-US" sz="1758" b="1" i="0" u="none" strike="noStrike" kern="1200" cap="none" spc="0" normalizeH="0" baseline="0" noProof="0" dirty="0">
                <a:ln>
                  <a:noFill/>
                </a:ln>
                <a:solidFill>
                  <a:srgbClr val="0000D4"/>
                </a:solidFill>
                <a:effectLst/>
                <a:uLnTx/>
                <a:uFillTx/>
                <a:latin typeface="Arial"/>
                <a:ea typeface="+mn-ea"/>
                <a:cs typeface="+mn-cs"/>
              </a:rPr>
              <a:t>f you are having a co-</a:t>
            </a:r>
            <a:r>
              <a:rPr kumimoji="0" lang="en-US" sz="1758" b="1" i="0" u="none" strike="noStrike" kern="1200" cap="none" spc="0" normalizeH="0" baseline="0" noProof="0" dirty="0" err="1">
                <a:ln>
                  <a:noFill/>
                </a:ln>
                <a:solidFill>
                  <a:srgbClr val="0000D4"/>
                </a:solidFill>
                <a:effectLst/>
                <a:uLnTx/>
                <a:uFillTx/>
                <a:latin typeface="Arial"/>
                <a:ea typeface="+mn-ea"/>
                <a:cs typeface="+mn-cs"/>
              </a:rPr>
              <a:t>superv</a:t>
            </a:r>
            <a:r>
              <a:rPr kumimoji="0" lang="sk-SK" sz="1758" b="1" i="0" u="none" strike="noStrike" kern="1200" cap="none" spc="0" normalizeH="0" baseline="0" noProof="0" dirty="0">
                <a:ln>
                  <a:noFill/>
                </a:ln>
                <a:solidFill>
                  <a:srgbClr val="0000D4"/>
                </a:solidFill>
                <a:effectLst/>
                <a:uLnTx/>
                <a:uFillTx/>
                <a:latin typeface="Arial"/>
                <a:ea typeface="+mn-ea"/>
                <a:cs typeface="+mn-cs"/>
              </a:rPr>
              <a:t>i</a:t>
            </a:r>
            <a:r>
              <a:rPr kumimoji="0" lang="en-US" sz="1758" b="1" i="0" u="none" strike="noStrike" kern="1200" cap="none" spc="0" normalizeH="0" baseline="0" noProof="0" dirty="0" err="1">
                <a:ln>
                  <a:noFill/>
                </a:ln>
                <a:solidFill>
                  <a:srgbClr val="0000D4"/>
                </a:solidFill>
                <a:effectLst/>
                <a:uLnTx/>
                <a:uFillTx/>
                <a:latin typeface="Arial"/>
                <a:ea typeface="+mn-ea"/>
                <a:cs typeface="+mn-cs"/>
              </a:rPr>
              <a:t>sor</a:t>
            </a:r>
            <a:r>
              <a:rPr kumimoji="0" lang="en-US" sz="1758" b="1" i="0" u="none" strike="noStrike" kern="1200" cap="none" spc="0" normalizeH="0" baseline="0" noProof="0" dirty="0">
                <a:ln>
                  <a:noFill/>
                </a:ln>
                <a:solidFill>
                  <a:srgbClr val="0000D4"/>
                </a:solidFill>
                <a:effectLst/>
                <a:uLnTx/>
                <a:uFillTx/>
                <a:latin typeface="Arial"/>
                <a:ea typeface="+mn-ea"/>
                <a:cs typeface="+mn-cs"/>
              </a:rPr>
              <a:t> shortly explain his/her added values</a:t>
            </a:r>
            <a:endParaRPr kumimoji="0" lang="sk-SK" sz="1758" b="1" i="0" u="none" strike="noStrike" kern="1200" cap="none" spc="0" normalizeH="0" baseline="0" noProof="0" dirty="0">
              <a:ln>
                <a:noFill/>
              </a:ln>
              <a:solidFill>
                <a:srgbClr val="0000D4"/>
              </a:solidFill>
              <a:effectLst/>
              <a:uLnTx/>
              <a:uFillTx/>
              <a:latin typeface="Arial"/>
              <a:ea typeface="+mn-ea"/>
              <a:cs typeface="+mn-cs"/>
            </a:endParaRPr>
          </a:p>
          <a:p>
            <a:pPr marL="334979" marR="0" lvl="0" indent="-33497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54" b="0" i="0" u="sng" strike="noStrike" kern="1200" cap="none" spc="0" normalizeH="0" baseline="0" noProof="0" dirty="0">
                <a:ln>
                  <a:noFill/>
                </a:ln>
                <a:solidFill>
                  <a:srgbClr val="0000D4"/>
                </a:solidFill>
                <a:effectLst/>
                <a:uLnTx/>
                <a:uFillTx/>
                <a:latin typeface="Arial"/>
                <a:ea typeface="+mn-ea"/>
                <a:cs typeface="+mn-cs"/>
              </a:rPr>
              <a:t>Outline how </a:t>
            </a:r>
            <a:r>
              <a:rPr kumimoji="0" lang="en-US" sz="1954" b="1" i="0" u="sng" strike="noStrike" kern="1200" cap="none" spc="0" normalizeH="0" baseline="0" noProof="0" dirty="0">
                <a:ln>
                  <a:noFill/>
                </a:ln>
                <a:solidFill>
                  <a:srgbClr val="0000D4"/>
                </a:solidFill>
                <a:effectLst/>
                <a:uLnTx/>
                <a:uFillTx/>
                <a:latin typeface="Arial"/>
                <a:ea typeface="+mn-ea"/>
                <a:cs typeface="+mn-cs"/>
              </a:rPr>
              <a:t>a two-way transfer of knowledge </a:t>
            </a:r>
            <a:r>
              <a:rPr kumimoji="0" lang="en-US" sz="1954" b="0" i="0" u="sng" strike="noStrike" kern="1200" cap="none" spc="0" normalizeH="0" baseline="0" noProof="0" dirty="0">
                <a:ln>
                  <a:noFill/>
                </a:ln>
                <a:solidFill>
                  <a:srgbClr val="0000D4"/>
                </a:solidFill>
                <a:effectLst/>
                <a:uLnTx/>
                <a:uFillTx/>
                <a:latin typeface="Arial"/>
                <a:ea typeface="+mn-ea"/>
                <a:cs typeface="+mn-cs"/>
              </a:rPr>
              <a:t>will occur between the researcher and the host institution(s) </a:t>
            </a:r>
            <a:r>
              <a:rPr kumimoji="0" lang="sk-SK" sz="1954" b="0" i="0" u="sng" strike="noStrike" kern="1200" cap="none" spc="0" normalizeH="0" baseline="0" noProof="0" dirty="0">
                <a:ln>
                  <a:noFill/>
                </a:ln>
                <a:solidFill>
                  <a:srgbClr val="0000D4"/>
                </a:solidFill>
                <a:effectLst/>
                <a:uLnTx/>
                <a:uFillTx/>
                <a:latin typeface="Arial"/>
                <a:ea typeface="+mn-ea"/>
                <a:cs typeface="+mn-cs"/>
              </a:rPr>
              <a:t>    </a:t>
            </a: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e</a:t>
            </a:r>
            <a:r>
              <a:rPr kumimoji="0" lang="en-US" sz="1758" b="0" i="0" u="none" strike="noStrike" kern="1200" cap="none" spc="0" normalizeH="0" baseline="0" noProof="0" dirty="0" err="1">
                <a:ln>
                  <a:noFill/>
                </a:ln>
                <a:solidFill>
                  <a:srgbClr val="0000D4"/>
                </a:solidFill>
                <a:effectLst/>
                <a:uLnTx/>
                <a:uFillTx/>
                <a:latin typeface="Arial"/>
                <a:ea typeface="+mn-ea"/>
                <a:cs typeface="+mn-cs"/>
              </a:rPr>
              <a:t>xplain</a:t>
            </a:r>
            <a:r>
              <a:rPr kumimoji="0" lang="en-US" sz="1758" b="0" i="0" u="none" strike="noStrike" kern="1200" cap="none" spc="0" normalizeH="0" baseline="0" noProof="0" dirty="0">
                <a:ln>
                  <a:noFill/>
                </a:ln>
                <a:solidFill>
                  <a:srgbClr val="0000D4"/>
                </a:solidFill>
                <a:effectLst/>
                <a:uLnTx/>
                <a:uFillTx/>
                <a:latin typeface="Arial"/>
                <a:ea typeface="+mn-ea"/>
                <a:cs typeface="+mn-cs"/>
              </a:rPr>
              <a:t> </a:t>
            </a:r>
            <a:r>
              <a:rPr kumimoji="0" lang="en-US" sz="1758" b="0" i="0" u="sng" strike="noStrike" kern="1200" cap="none" spc="0" normalizeH="0" baseline="0" noProof="0" dirty="0">
                <a:ln>
                  <a:noFill/>
                </a:ln>
                <a:solidFill>
                  <a:srgbClr val="0000D4"/>
                </a:solidFill>
                <a:effectLst/>
                <a:uLnTx/>
                <a:uFillTx/>
                <a:latin typeface="Arial"/>
                <a:ea typeface="+mn-ea"/>
                <a:cs typeface="+mn-cs"/>
              </a:rPr>
              <a:t>what</a:t>
            </a:r>
            <a:r>
              <a:rPr kumimoji="0" lang="en-US" sz="1758" b="0" i="0" u="none" strike="noStrike" kern="1200" cap="none" spc="0" normalizeH="0" baseline="0" noProof="0" dirty="0">
                <a:ln>
                  <a:noFill/>
                </a:ln>
                <a:solidFill>
                  <a:srgbClr val="0000D4"/>
                </a:solidFill>
                <a:effectLst/>
                <a:uLnTx/>
                <a:uFillTx/>
                <a:latin typeface="Arial"/>
                <a:ea typeface="+mn-ea"/>
                <a:cs typeface="+mn-cs"/>
              </a:rPr>
              <a:t> new knowledge </a:t>
            </a:r>
            <a:r>
              <a:rPr kumimoji="0" lang="sk-SK" sz="1758" b="0" i="0" u="none" strike="noStrike" kern="1200" cap="none" spc="0" normalizeH="0" baseline="0" noProof="0" dirty="0">
                <a:ln>
                  <a:noFill/>
                </a:ln>
                <a:solidFill>
                  <a:srgbClr val="0000D4"/>
                </a:solidFill>
                <a:effectLst/>
                <a:uLnTx/>
                <a:uFillTx/>
                <a:latin typeface="Arial"/>
                <a:ea typeface="+mn-ea"/>
                <a:cs typeface="+mn-cs"/>
              </a:rPr>
              <a:t>you</a:t>
            </a:r>
            <a:r>
              <a:rPr kumimoji="0" lang="en-US" sz="1758" b="0" i="0" u="none" strike="noStrike" kern="1200" cap="none" spc="0" normalizeH="0" baseline="0" noProof="0" dirty="0">
                <a:ln>
                  <a:noFill/>
                </a:ln>
                <a:solidFill>
                  <a:srgbClr val="0000D4"/>
                </a:solidFill>
                <a:effectLst/>
                <a:uLnTx/>
                <a:uFillTx/>
                <a:latin typeface="Arial"/>
                <a:ea typeface="+mn-ea"/>
                <a:cs typeface="+mn-cs"/>
              </a:rPr>
              <a:t> will gain during the fellowship at the hosting </a:t>
            </a:r>
            <a:r>
              <a:rPr kumimoji="0" lang="en-US" sz="1758" b="0" i="0" u="none" strike="noStrike" kern="1200" cap="none" spc="0" normalizeH="0" baseline="0" noProof="0" dirty="0" err="1">
                <a:ln>
                  <a:noFill/>
                </a:ln>
                <a:solidFill>
                  <a:srgbClr val="0000D4"/>
                </a:solidFill>
                <a:effectLst/>
                <a:uLnTx/>
                <a:uFillTx/>
                <a:latin typeface="Arial"/>
                <a:ea typeface="+mn-ea"/>
                <a:cs typeface="+mn-cs"/>
              </a:rPr>
              <a:t>organisation</a:t>
            </a:r>
            <a:r>
              <a:rPr kumimoji="0" lang="en-US" sz="1758" b="0" i="0" u="none" strike="noStrike" kern="1200" cap="none" spc="0" normalizeH="0" baseline="0" noProof="0" dirty="0">
                <a:ln>
                  <a:noFill/>
                </a:ln>
                <a:solidFill>
                  <a:srgbClr val="0000D4"/>
                </a:solidFill>
                <a:effectLst/>
                <a:uLnTx/>
                <a:uFillTx/>
                <a:latin typeface="Arial"/>
                <a:ea typeface="+mn-ea"/>
                <a:cs typeface="+mn-cs"/>
              </a:rPr>
              <a:t>(s) and </a:t>
            </a:r>
            <a:r>
              <a:rPr kumimoji="0" lang="en-US" sz="1758" b="0" i="0" u="sng" strike="noStrike" kern="1200" cap="none" spc="0" normalizeH="0" baseline="0" noProof="0" dirty="0">
                <a:ln>
                  <a:noFill/>
                </a:ln>
                <a:solidFill>
                  <a:srgbClr val="0000D4"/>
                </a:solidFill>
                <a:effectLst/>
                <a:uLnTx/>
                <a:uFillTx/>
                <a:latin typeface="Arial"/>
                <a:ea typeface="+mn-ea"/>
                <a:cs typeface="+mn-cs"/>
              </a:rPr>
              <a:t>how </a:t>
            </a:r>
            <a:r>
              <a:rPr kumimoji="0" lang="en-US" sz="1758" b="0" i="0" u="none" strike="noStrike" kern="1200" cap="none" spc="0" normalizeH="0" baseline="0" noProof="0" dirty="0">
                <a:ln>
                  <a:noFill/>
                </a:ln>
                <a:solidFill>
                  <a:srgbClr val="0000D4"/>
                </a:solidFill>
                <a:effectLst/>
                <a:uLnTx/>
                <a:uFillTx/>
                <a:latin typeface="Arial"/>
                <a:ea typeface="+mn-ea"/>
                <a:cs typeface="+mn-cs"/>
              </a:rPr>
              <a:t>it will be acquired </a:t>
            </a: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o</a:t>
            </a:r>
            <a:r>
              <a:rPr kumimoji="0" lang="en-US" sz="1758" b="0" i="0" u="none" strike="noStrike" kern="1200" cap="none" spc="0" normalizeH="0" baseline="0" noProof="0" dirty="0" err="1">
                <a:ln>
                  <a:noFill/>
                </a:ln>
                <a:solidFill>
                  <a:srgbClr val="0000D4"/>
                </a:solidFill>
                <a:effectLst/>
                <a:uLnTx/>
                <a:uFillTx/>
                <a:latin typeface="Arial"/>
                <a:ea typeface="+mn-ea"/>
                <a:cs typeface="+mn-cs"/>
              </a:rPr>
              <a:t>utline</a:t>
            </a:r>
            <a:r>
              <a:rPr kumimoji="0" lang="en-US" sz="1758" b="0" i="0" u="none" strike="noStrike" kern="1200" cap="none" spc="0" normalizeH="0" baseline="0" noProof="0" dirty="0">
                <a:ln>
                  <a:noFill/>
                </a:ln>
                <a:solidFill>
                  <a:srgbClr val="0000D4"/>
                </a:solidFill>
                <a:effectLst/>
                <a:uLnTx/>
                <a:uFillTx/>
                <a:latin typeface="Arial"/>
                <a:ea typeface="+mn-ea"/>
                <a:cs typeface="+mn-cs"/>
              </a:rPr>
              <a:t> </a:t>
            </a:r>
            <a:r>
              <a:rPr kumimoji="0" lang="sk-SK" sz="1758" b="0" i="0" u="none" strike="noStrike" kern="1200" cap="none" spc="0" normalizeH="0" baseline="0" noProof="0" dirty="0">
                <a:ln>
                  <a:noFill/>
                </a:ln>
                <a:solidFill>
                  <a:srgbClr val="0000D4"/>
                </a:solidFill>
                <a:effectLst/>
                <a:uLnTx/>
                <a:uFillTx/>
                <a:latin typeface="Arial"/>
                <a:ea typeface="+mn-ea"/>
                <a:cs typeface="+mn-cs"/>
              </a:rPr>
              <a:t>your</a:t>
            </a:r>
            <a:r>
              <a:rPr kumimoji="0" lang="en-US" sz="1758" b="0" i="0" u="none" strike="noStrike" kern="1200" cap="none" spc="0" normalizeH="0" baseline="0" noProof="0" dirty="0">
                <a:ln>
                  <a:noFill/>
                </a:ln>
                <a:solidFill>
                  <a:srgbClr val="0000D4"/>
                </a:solidFill>
                <a:effectLst/>
                <a:uLnTx/>
                <a:uFillTx/>
                <a:latin typeface="Arial"/>
                <a:ea typeface="+mn-ea"/>
                <a:cs typeface="+mn-cs"/>
              </a:rPr>
              <a:t> previously acquired knowledge and skills that </a:t>
            </a:r>
            <a:r>
              <a:rPr kumimoji="0" lang="sk-SK" sz="1758" b="0" i="0" u="none" strike="noStrike" kern="1200" cap="none" spc="0" normalizeH="0" baseline="0" noProof="0" dirty="0">
                <a:ln>
                  <a:noFill/>
                </a:ln>
                <a:solidFill>
                  <a:srgbClr val="0000D4"/>
                </a:solidFill>
                <a:effectLst/>
                <a:uLnTx/>
                <a:uFillTx/>
                <a:latin typeface="Arial"/>
                <a:ea typeface="+mn-ea"/>
                <a:cs typeface="+mn-cs"/>
              </a:rPr>
              <a:t>you </a:t>
            </a:r>
            <a:r>
              <a:rPr kumimoji="0" lang="en-US" sz="1758" b="0" i="0" u="none" strike="noStrike" kern="1200" cap="none" spc="0" normalizeH="0" baseline="0" noProof="0" dirty="0">
                <a:ln>
                  <a:noFill/>
                </a:ln>
                <a:solidFill>
                  <a:srgbClr val="0000D4"/>
                </a:solidFill>
                <a:effectLst/>
                <a:uLnTx/>
                <a:uFillTx/>
                <a:latin typeface="Arial"/>
                <a:ea typeface="+mn-ea"/>
                <a:cs typeface="+mn-cs"/>
              </a:rPr>
              <a:t>will transfer to the host </a:t>
            </a:r>
            <a:r>
              <a:rPr kumimoji="0" lang="en-US" sz="1758" b="0" i="0" u="none" strike="noStrike" kern="1200" cap="none" spc="0" normalizeH="0" baseline="0" noProof="0" dirty="0" err="1">
                <a:ln>
                  <a:noFill/>
                </a:ln>
                <a:solidFill>
                  <a:srgbClr val="0000D4"/>
                </a:solidFill>
                <a:effectLst/>
                <a:uLnTx/>
                <a:uFillTx/>
                <a:latin typeface="Arial"/>
                <a:ea typeface="+mn-ea"/>
                <a:cs typeface="+mn-cs"/>
              </a:rPr>
              <a:t>organisation</a:t>
            </a:r>
            <a:r>
              <a:rPr kumimoji="0" lang="en-US" sz="1758" b="0" i="0" u="none" strike="noStrike" kern="1200" cap="none" spc="0" normalizeH="0" baseline="0" noProof="0" dirty="0">
                <a:ln>
                  <a:noFill/>
                </a:ln>
                <a:solidFill>
                  <a:srgbClr val="0000D4"/>
                </a:solidFill>
                <a:effectLst/>
                <a:uLnTx/>
                <a:uFillTx/>
                <a:latin typeface="Arial"/>
                <a:ea typeface="+mn-ea"/>
                <a:cs typeface="+mn-cs"/>
              </a:rPr>
              <a:t>(s)</a:t>
            </a:r>
            <a:r>
              <a:rPr kumimoji="0" lang="sk-SK" sz="1758" b="0" i="0" u="none" strike="noStrike" kern="1200" cap="none" spc="0" normalizeH="0" baseline="0" noProof="0" dirty="0">
                <a:ln>
                  <a:noFill/>
                </a:ln>
                <a:solidFill>
                  <a:srgbClr val="0000D4"/>
                </a:solidFill>
                <a:effectLst/>
                <a:uLnTx/>
                <a:uFillTx/>
                <a:latin typeface="Arial"/>
                <a:ea typeface="+mn-ea"/>
                <a:cs typeface="+mn-cs"/>
              </a:rPr>
              <a:t> </a:t>
            </a:r>
          </a:p>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p:txBody>
      </p:sp>
      <p:sp>
        <p:nvSpPr>
          <p:cNvPr id="7" name="Textplatzhalter 1">
            <a:extLst>
              <a:ext uri="{FF2B5EF4-FFF2-40B4-BE49-F238E27FC236}">
                <a16:creationId xmlns:a16="http://schemas.microsoft.com/office/drawing/2014/main" id="{A3CC50FE-EC6B-0FCD-5A06-6CFDAC0462E5}"/>
              </a:ext>
            </a:extLst>
          </p:cNvPr>
          <p:cNvSpPr txBox="1">
            <a:spLocks noChangeAspect="1"/>
          </p:cNvSpPr>
          <p:nvPr/>
        </p:nvSpPr>
        <p:spPr>
          <a:xfrm>
            <a:off x="236773" y="2479432"/>
            <a:ext cx="2093219" cy="1989649"/>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70000"/>
              </a:lnSpc>
              <a:spcBef>
                <a:spcPts val="0"/>
              </a:spcBef>
              <a:spcAft>
                <a:spcPts val="0"/>
              </a:spcAft>
              <a:buClrTx/>
              <a:buSzTx/>
              <a:buFont typeface="Arial" panose="020B0604020202020204" pitchFamily="34" charset="0"/>
              <a:buNone/>
              <a:tabLst/>
              <a:defRPr/>
            </a:pPr>
            <a:r>
              <a:rPr kumimoji="0" lang="en-US" sz="1563" b="0" i="0" u="none" strike="noStrike" kern="1200" cap="none" spc="0" normalizeH="0" baseline="0" noProof="0" dirty="0">
                <a:ln>
                  <a:noFill/>
                </a:ln>
                <a:solidFill>
                  <a:srgbClr val="0000D4"/>
                </a:solidFill>
                <a:effectLst/>
                <a:uLnTx/>
                <a:uFillTx/>
                <a:latin typeface="Arial"/>
                <a:ea typeface="+mn-ea"/>
                <a:cs typeface="+mn-cs"/>
              </a:rPr>
              <a:t>Be very brief with all relevant information – you can provide more information in </a:t>
            </a:r>
            <a:r>
              <a:rPr kumimoji="0" lang="en-US" sz="1563" b="0" i="0" u="none" strike="noStrike" kern="1200" cap="none" spc="0" normalizeH="0" baseline="0" noProof="0" dirty="0">
                <a:ln>
                  <a:noFill/>
                </a:ln>
                <a:solidFill>
                  <a:srgbClr val="FF0000"/>
                </a:solidFill>
                <a:effectLst/>
                <a:uLnTx/>
                <a:uFillTx/>
                <a:latin typeface="Arial"/>
                <a:ea typeface="+mn-ea"/>
                <a:cs typeface="+mn-cs"/>
              </a:rPr>
              <a:t>capacity table (B2</a:t>
            </a:r>
            <a:r>
              <a:rPr kumimoji="0" lang="hu-HU" sz="1563" b="0" i="0" u="none" strike="noStrike" kern="1200" cap="none" spc="0" normalizeH="0" baseline="0" noProof="0" dirty="0">
                <a:ln>
                  <a:noFill/>
                </a:ln>
                <a:solidFill>
                  <a:srgbClr val="FF0000"/>
                </a:solidFill>
                <a:effectLst/>
                <a:uLnTx/>
                <a:uFillTx/>
                <a:latin typeface="Arial"/>
                <a:ea typeface="+mn-ea"/>
                <a:cs typeface="+mn-cs"/>
              </a:rPr>
              <a:t>.</a:t>
            </a:r>
            <a:r>
              <a:rPr kumimoji="0" lang="en-US" sz="1563" b="0" i="0" u="none" strike="noStrike" kern="1200" cap="none" spc="0" normalizeH="0" baseline="0" noProof="0" dirty="0">
                <a:ln>
                  <a:noFill/>
                </a:ln>
                <a:solidFill>
                  <a:srgbClr val="FF0000"/>
                </a:solidFill>
                <a:effectLst/>
                <a:uLnTx/>
                <a:uFillTx/>
                <a:latin typeface="Arial"/>
                <a:ea typeface="+mn-ea"/>
                <a:cs typeface="+mn-cs"/>
              </a:rPr>
              <a:t>5 section</a:t>
            </a:r>
            <a:r>
              <a:rPr kumimoji="0" lang="en-US" sz="1563" b="0" i="0" u="none" strike="noStrike" kern="1200" cap="none" spc="0" normalizeH="0" baseline="0" noProof="0" dirty="0">
                <a:ln>
                  <a:noFill/>
                </a:ln>
                <a:solidFill>
                  <a:srgbClr val="0000D4"/>
                </a:solidFill>
                <a:effectLst/>
                <a:uLnTx/>
                <a:uFillTx/>
                <a:latin typeface="Arial"/>
                <a:ea typeface="+mn-ea"/>
                <a:cs typeface="+mn-cs"/>
              </a:rPr>
              <a:t>)</a:t>
            </a:r>
            <a:endParaRPr kumimoji="0" lang="sk-SK" sz="1563" b="0" i="0" u="none" strike="noStrike" kern="1200" cap="none" spc="0" normalizeH="0" baseline="0" noProof="0" dirty="0">
              <a:ln>
                <a:noFill/>
              </a:ln>
              <a:solidFill>
                <a:srgbClr val="0000D4"/>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sk-SK" sz="1368" b="0" i="0" u="none" strike="noStrike" kern="1200" cap="none" spc="0" normalizeH="0" baseline="0" noProof="1">
              <a:ln>
                <a:noFill/>
              </a:ln>
              <a:solidFill>
                <a:srgbClr val="0000D4"/>
              </a:solidFill>
              <a:effectLst/>
              <a:uLnTx/>
              <a:uFillTx/>
              <a:latin typeface="Arial"/>
              <a:ea typeface="+mn-ea"/>
              <a:cs typeface="+mn-cs"/>
            </a:endParaRPr>
          </a:p>
          <a:p>
            <a:pPr marL="0" marR="0" lvl="0" indent="0" algn="just" defTabSz="8932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47" b="0" i="0" u="none" strike="noStrike" kern="1200" cap="none" spc="0" normalizeH="0" baseline="0" noProof="0" dirty="0">
              <a:ln>
                <a:noFill/>
              </a:ln>
              <a:solidFill>
                <a:srgbClr val="0000D4"/>
              </a:solidFill>
              <a:effectLst/>
              <a:uLnTx/>
              <a:uFillTx/>
              <a:latin typeface="Arial"/>
              <a:ea typeface="+mn-ea"/>
              <a:cs typeface="+mn-cs"/>
            </a:endParaRPr>
          </a:p>
        </p:txBody>
      </p:sp>
      <p:sp>
        <p:nvSpPr>
          <p:cNvPr id="8" name="Textplatzhalter 1">
            <a:extLst>
              <a:ext uri="{FF2B5EF4-FFF2-40B4-BE49-F238E27FC236}">
                <a16:creationId xmlns:a16="http://schemas.microsoft.com/office/drawing/2014/main" id="{2E269820-5A2A-B3D5-02A0-5429A76883CA}"/>
              </a:ext>
            </a:extLst>
          </p:cNvPr>
          <p:cNvSpPr txBox="1">
            <a:spLocks noChangeAspect="1"/>
          </p:cNvSpPr>
          <p:nvPr/>
        </p:nvSpPr>
        <p:spPr>
          <a:xfrm>
            <a:off x="16890" y="4469080"/>
            <a:ext cx="1712722" cy="1627977"/>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70000"/>
              </a:lnSpc>
              <a:spcBef>
                <a:spcPts val="0"/>
              </a:spcBef>
              <a:spcAft>
                <a:spcPts val="0"/>
              </a:spcAft>
              <a:buClrTx/>
              <a:buSzTx/>
              <a:buFont typeface="Arial" panose="020B0604020202020204" pitchFamily="34" charset="0"/>
              <a:buNone/>
              <a:tabLst/>
              <a:defRPr/>
            </a:pPr>
            <a:r>
              <a:rPr kumimoji="0" lang="sk-SK" sz="1368" b="0" i="0" u="none" strike="noStrike" kern="1200" cap="none" spc="0" normalizeH="0" baseline="0" noProof="1">
                <a:ln>
                  <a:noFill/>
                </a:ln>
                <a:solidFill>
                  <a:srgbClr val="0000D4"/>
                </a:solidFill>
                <a:effectLst/>
                <a:uLnTx/>
                <a:uFillTx/>
                <a:latin typeface="Arial"/>
                <a:ea typeface="+mn-ea"/>
                <a:cs typeface="+mn-cs"/>
              </a:rPr>
              <a:t>Global fellowships: describe also the transfer with the host of the outgoing phase</a:t>
            </a:r>
          </a:p>
        </p:txBody>
      </p:sp>
      <p:pic>
        <p:nvPicPr>
          <p:cNvPr id="10" name="Obrázok 9">
            <a:extLst>
              <a:ext uri="{FF2B5EF4-FFF2-40B4-BE49-F238E27FC236}">
                <a16:creationId xmlns:a16="http://schemas.microsoft.com/office/drawing/2014/main" id="{DE21FFFF-8D15-6B36-61C4-53D546A1EF28}"/>
              </a:ext>
            </a:extLst>
          </p:cNvPr>
          <p:cNvPicPr>
            <a:picLocks noChangeAspect="1"/>
          </p:cNvPicPr>
          <p:nvPr/>
        </p:nvPicPr>
        <p:blipFill rotWithShape="1">
          <a:blip r:embed="rId3"/>
          <a:srcRect l="23557" t="73118" r="20153" b="10321"/>
          <a:stretch/>
        </p:blipFill>
        <p:spPr>
          <a:xfrm>
            <a:off x="3483486" y="4673846"/>
            <a:ext cx="8717076" cy="1729407"/>
          </a:xfrm>
          <a:prstGeom prst="rect">
            <a:avLst/>
          </a:prstGeom>
        </p:spPr>
      </p:pic>
      <p:sp>
        <p:nvSpPr>
          <p:cNvPr id="5" name="Textplatzhalter 2">
            <a:extLst>
              <a:ext uri="{FF2B5EF4-FFF2-40B4-BE49-F238E27FC236}">
                <a16:creationId xmlns:a16="http://schemas.microsoft.com/office/drawing/2014/main" id="{E4DDB2D4-E4EE-2931-CF80-FA1806CEE91C}"/>
              </a:ext>
            </a:extLst>
          </p:cNvPr>
          <p:cNvSpPr txBox="1">
            <a:spLocks/>
          </p:cNvSpPr>
          <p:nvPr/>
        </p:nvSpPr>
        <p:spPr>
          <a:xfrm>
            <a:off x="236773" y="1571969"/>
            <a:ext cx="3246713" cy="1794971"/>
          </a:xfrm>
          <a:prstGeom prst="rect">
            <a:avLst/>
          </a:prstGeom>
        </p:spPr>
        <p:txBody>
          <a:bodyPr vert="horz" lIns="89331" tIns="44665" rIns="89331" bIns="44665" rtlCol="0">
            <a:normAutofit/>
          </a:bodyPr>
          <a:lstStyle>
            <a:lvl1pPr marL="0" indent="0" algn="l" defTabSz="935980" rtl="0" eaLnBrk="1" latinLnBrk="0" hangingPunct="1">
              <a:lnSpc>
                <a:spcPct val="90000"/>
              </a:lnSpc>
              <a:spcBef>
                <a:spcPts val="1024"/>
              </a:spcBef>
              <a:buFont typeface="Arial" panose="020B0604020202020204" pitchFamily="34" charset="0"/>
              <a:buNone/>
              <a:defRPr sz="2000" kern="1200">
                <a:solidFill>
                  <a:schemeClr val="accent1"/>
                </a:solidFill>
                <a:latin typeface="+mn-lt"/>
                <a:ea typeface="+mn-ea"/>
                <a:cs typeface="+mn-cs"/>
              </a:defRPr>
            </a:lvl1pPr>
            <a:lvl2pPr marL="467990" indent="0" algn="l" defTabSz="935980" rtl="0" eaLnBrk="1" latinLnBrk="0" hangingPunct="1">
              <a:lnSpc>
                <a:spcPct val="90000"/>
              </a:lnSpc>
              <a:spcBef>
                <a:spcPts val="512"/>
              </a:spcBef>
              <a:buFont typeface="Arial" panose="020B0604020202020204" pitchFamily="34" charset="0"/>
              <a:buNone/>
              <a:defRPr sz="2457" kern="1200">
                <a:solidFill>
                  <a:schemeClr val="accent1"/>
                </a:solidFill>
                <a:latin typeface="+mn-lt"/>
                <a:ea typeface="+mn-ea"/>
                <a:cs typeface="+mn-cs"/>
              </a:defRPr>
            </a:lvl2pPr>
            <a:lvl3pPr marL="935980" indent="0" algn="l" defTabSz="935980" rtl="0" eaLnBrk="1" latinLnBrk="0" hangingPunct="1">
              <a:lnSpc>
                <a:spcPct val="90000"/>
              </a:lnSpc>
              <a:spcBef>
                <a:spcPts val="512"/>
              </a:spcBef>
              <a:buFont typeface="Arial" panose="020B0604020202020204" pitchFamily="34" charset="0"/>
              <a:buNone/>
              <a:defRPr sz="2047" kern="1200">
                <a:solidFill>
                  <a:schemeClr val="accent1"/>
                </a:solidFill>
                <a:latin typeface="+mn-lt"/>
                <a:ea typeface="+mn-ea"/>
                <a:cs typeface="+mn-cs"/>
              </a:defRPr>
            </a:lvl3pPr>
            <a:lvl4pPr marL="1403970" indent="0" algn="l" defTabSz="935980" rtl="0" eaLnBrk="1" latinLnBrk="0" hangingPunct="1">
              <a:lnSpc>
                <a:spcPct val="90000"/>
              </a:lnSpc>
              <a:spcBef>
                <a:spcPts val="512"/>
              </a:spcBef>
              <a:buFont typeface="Arial" panose="020B0604020202020204" pitchFamily="34" charset="0"/>
              <a:buNone/>
              <a:defRPr sz="1842" kern="1200">
                <a:solidFill>
                  <a:schemeClr val="accent1"/>
                </a:solidFill>
                <a:latin typeface="+mn-lt"/>
                <a:ea typeface="+mn-ea"/>
                <a:cs typeface="+mn-cs"/>
              </a:defRPr>
            </a:lvl4pPr>
            <a:lvl5pPr marL="1871960" indent="0" algn="l" defTabSz="935980" rtl="0" eaLnBrk="1" latinLnBrk="0" hangingPunct="1">
              <a:lnSpc>
                <a:spcPct val="90000"/>
              </a:lnSpc>
              <a:spcBef>
                <a:spcPts val="512"/>
              </a:spcBef>
              <a:buFont typeface="Arial" panose="020B0604020202020204" pitchFamily="34" charset="0"/>
              <a:buNone/>
              <a:defRPr sz="1842" kern="1200">
                <a:solidFill>
                  <a:schemeClr val="accent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0" marR="0" lvl="0" indent="0" algn="just" defTabSz="914359"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de-CH" sz="1954" b="0" i="0" u="none" strike="noStrike" kern="1200" cap="none" spc="0" normalizeH="0" baseline="0" noProof="0">
              <a:ln>
                <a:noFill/>
              </a:ln>
              <a:solidFill>
                <a:srgbClr val="0000D4"/>
              </a:solidFill>
              <a:effectLst/>
              <a:uLnTx/>
              <a:uFillTx/>
              <a:latin typeface="Arial"/>
              <a:ea typeface="+mn-ea"/>
              <a:cs typeface="+mn-cs"/>
            </a:endParaRPr>
          </a:p>
        </p:txBody>
      </p:sp>
      <p:sp>
        <p:nvSpPr>
          <p:cNvPr id="9" name="Textplatzhalter 1">
            <a:extLst>
              <a:ext uri="{FF2B5EF4-FFF2-40B4-BE49-F238E27FC236}">
                <a16:creationId xmlns:a16="http://schemas.microsoft.com/office/drawing/2014/main" id="{2E269820-5A2A-B3D5-02A0-5429A76883CA}"/>
              </a:ext>
            </a:extLst>
          </p:cNvPr>
          <p:cNvSpPr txBox="1">
            <a:spLocks noChangeAspect="1"/>
          </p:cNvSpPr>
          <p:nvPr/>
        </p:nvSpPr>
        <p:spPr>
          <a:xfrm>
            <a:off x="148690" y="133849"/>
            <a:ext cx="2431736" cy="2191006"/>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77000"/>
              </a:lnSpc>
              <a:spcBef>
                <a:spcPts val="0"/>
              </a:spcBef>
              <a:spcAft>
                <a:spcPts val="0"/>
              </a:spcAft>
              <a:buClrTx/>
              <a:buSzTx/>
              <a:buFont typeface="Arial" panose="020B0604020202020204" pitchFamily="34" charset="0"/>
              <a:buNone/>
              <a:tabLst/>
              <a:defRPr/>
            </a:pPr>
            <a:r>
              <a:rPr kumimoji="0" lang="sk-SK" sz="1368" b="1" i="0" u="none" strike="noStrike" kern="1200" cap="none" spc="0" normalizeH="0" baseline="0" noProof="0" dirty="0">
                <a:ln>
                  <a:noFill/>
                </a:ln>
                <a:solidFill>
                  <a:srgbClr val="0000D4"/>
                </a:solidFill>
                <a:effectLst/>
                <a:uLnTx/>
                <a:uFillTx/>
                <a:latin typeface="Arial"/>
                <a:ea typeface="+mn-ea"/>
                <a:cs typeface="+mn-cs"/>
              </a:rPr>
              <a:t>1</a:t>
            </a:r>
            <a:r>
              <a:rPr kumimoji="0" lang="en-US" sz="1368" b="1" i="0" u="none" strike="noStrike" kern="1200" cap="none" spc="0" normalizeH="0" baseline="0" noProof="0" dirty="0">
                <a:ln>
                  <a:noFill/>
                </a:ln>
                <a:solidFill>
                  <a:srgbClr val="0000D4"/>
                </a:solidFill>
                <a:effectLst/>
                <a:uLnTx/>
                <a:uFillTx/>
                <a:latin typeface="Arial"/>
                <a:ea typeface="+mn-ea"/>
                <a:cs typeface="+mn-cs"/>
              </a:rPr>
              <a:t>.</a:t>
            </a:r>
            <a:r>
              <a:rPr kumimoji="0" lang="sk-SK" sz="1368" b="1" i="0" u="none" strike="noStrike" kern="1200" cap="none" spc="0" normalizeH="0" baseline="0" noProof="0" dirty="0">
                <a:ln>
                  <a:noFill/>
                </a:ln>
                <a:solidFill>
                  <a:srgbClr val="0000D4"/>
                </a:solidFill>
                <a:effectLst/>
                <a:uLnTx/>
                <a:uFillTx/>
                <a:latin typeface="Arial"/>
                <a:ea typeface="+mn-ea"/>
                <a:cs typeface="+mn-cs"/>
              </a:rPr>
              <a:t>3</a:t>
            </a:r>
          </a:p>
          <a:p>
            <a:pPr marL="0" marR="0" lvl="0" indent="0" algn="ctr" defTabSz="893277" rtl="0" eaLnBrk="1" fontAlgn="auto" latinLnBrk="0" hangingPunct="1">
              <a:lnSpc>
                <a:spcPct val="77000"/>
              </a:lnSpc>
              <a:spcBef>
                <a:spcPts val="0"/>
              </a:spcBef>
              <a:spcAft>
                <a:spcPts val="0"/>
              </a:spcAft>
              <a:buClrTx/>
              <a:buSzTx/>
              <a:buFont typeface="Arial" panose="020B0604020202020204" pitchFamily="34" charset="0"/>
              <a:buNone/>
              <a:tabLst/>
              <a:defRPr/>
            </a:pPr>
            <a:r>
              <a:rPr kumimoji="0" lang="en-US" sz="1758" b="1" i="0" u="none" strike="noStrike" kern="1200" cap="none" spc="0" normalizeH="0" baseline="0" noProof="0" dirty="0">
                <a:ln>
                  <a:noFill/>
                </a:ln>
                <a:solidFill>
                  <a:srgbClr val="0000D4"/>
                </a:solidFill>
                <a:effectLst/>
                <a:uLnTx/>
                <a:uFillTx/>
                <a:latin typeface="Arial"/>
                <a:ea typeface="+mn-ea"/>
                <a:cs typeface="+mn-cs"/>
              </a:rPr>
              <a:t>Quality of the </a:t>
            </a:r>
            <a:r>
              <a:rPr kumimoji="0" lang="en-US" sz="1758" b="1" i="0" u="none" strike="noStrike" kern="1200" cap="none" spc="0" normalizeH="0" baseline="0" noProof="0" dirty="0">
                <a:ln>
                  <a:noFill/>
                </a:ln>
                <a:solidFill>
                  <a:srgbClr val="FF0000"/>
                </a:solidFill>
                <a:effectLst/>
                <a:uLnTx/>
                <a:uFillTx/>
                <a:latin typeface="Arial"/>
                <a:ea typeface="+mn-ea"/>
                <a:cs typeface="+mn-cs"/>
              </a:rPr>
              <a:t>supervision, training </a:t>
            </a:r>
            <a:r>
              <a:rPr kumimoji="0" lang="en-US" sz="1758" b="1" i="0" u="none" strike="noStrike" kern="1200" cap="none" spc="0" normalizeH="0" baseline="0" noProof="0" dirty="0">
                <a:ln>
                  <a:noFill/>
                </a:ln>
                <a:solidFill>
                  <a:srgbClr val="0000D4"/>
                </a:solidFill>
                <a:effectLst/>
                <a:uLnTx/>
                <a:uFillTx/>
                <a:latin typeface="Arial"/>
                <a:ea typeface="+mn-ea"/>
                <a:cs typeface="+mn-cs"/>
              </a:rPr>
              <a:t>and of the </a:t>
            </a:r>
            <a:r>
              <a:rPr kumimoji="0" lang="en-US" sz="1758" b="1" i="0" u="none" strike="noStrike" kern="1200" cap="none" spc="0" normalizeH="0" baseline="0" noProof="0" dirty="0">
                <a:ln>
                  <a:noFill/>
                </a:ln>
                <a:solidFill>
                  <a:srgbClr val="FF0000"/>
                </a:solidFill>
                <a:effectLst/>
                <a:uLnTx/>
                <a:uFillTx/>
                <a:latin typeface="Arial"/>
                <a:ea typeface="+mn-ea"/>
                <a:cs typeface="+mn-cs"/>
              </a:rPr>
              <a:t>two-way transfer of knowledge </a:t>
            </a:r>
            <a:r>
              <a:rPr kumimoji="0" lang="hu-HU" sz="1758" b="0" i="0" u="none" strike="noStrike" kern="1200" cap="none" spc="0" normalizeH="0" baseline="0" noProof="0" dirty="0">
                <a:ln>
                  <a:noFill/>
                </a:ln>
                <a:solidFill>
                  <a:srgbClr val="0000D4"/>
                </a:solidFill>
                <a:effectLst/>
                <a:uLnTx/>
                <a:uFillTx/>
                <a:latin typeface="Arial"/>
                <a:ea typeface="+mn-ea"/>
                <a:cs typeface="+mn-cs"/>
              </a:rPr>
              <a:t>(</a:t>
            </a:r>
            <a:r>
              <a:rPr kumimoji="0" lang="en-US" sz="1758" b="0" i="0" u="none" strike="noStrike" kern="1200" cap="none" spc="0" normalizeH="0" baseline="0" noProof="0" dirty="0">
                <a:ln>
                  <a:noFill/>
                </a:ln>
                <a:solidFill>
                  <a:srgbClr val="0000D4"/>
                </a:solidFill>
                <a:effectLst/>
                <a:uLnTx/>
                <a:uFillTx/>
                <a:latin typeface="Arial"/>
                <a:ea typeface="+mn-ea"/>
                <a:cs typeface="+mn-cs"/>
              </a:rPr>
              <a:t>researcher </a:t>
            </a:r>
            <a:r>
              <a:rPr kumimoji="0" lang="hu-HU" sz="1758" b="0" i="0" u="none" strike="noStrike" kern="1200" cap="none" spc="0" normalizeH="0" baseline="0" noProof="0" dirty="0">
                <a:ln>
                  <a:noFill/>
                </a:ln>
                <a:solidFill>
                  <a:srgbClr val="0000D4"/>
                </a:solidFill>
                <a:effectLst/>
                <a:uLnTx/>
                <a:uFillTx/>
                <a:latin typeface="Arial"/>
                <a:ea typeface="+mn-ea"/>
                <a:cs typeface="+mn-cs"/>
              </a:rPr>
              <a:t>/ </a:t>
            </a:r>
            <a:r>
              <a:rPr kumimoji="0" lang="en-US" sz="1758" b="0" i="0" u="none" strike="noStrike" kern="1200" cap="none" spc="0" normalizeH="0" baseline="0" noProof="0" dirty="0">
                <a:ln>
                  <a:noFill/>
                </a:ln>
                <a:solidFill>
                  <a:srgbClr val="0000D4"/>
                </a:solidFill>
                <a:effectLst/>
                <a:uLnTx/>
                <a:uFillTx/>
                <a:latin typeface="Arial"/>
                <a:ea typeface="+mn-ea"/>
                <a:cs typeface="+mn-cs"/>
              </a:rPr>
              <a:t>host</a:t>
            </a:r>
            <a:r>
              <a:rPr kumimoji="0" lang="hu-HU" sz="1758" b="0" i="0" u="none" strike="noStrike" kern="1200" cap="none" spc="0" normalizeH="0" baseline="0" noProof="0" dirty="0">
                <a:ln>
                  <a:noFill/>
                </a:ln>
                <a:solidFill>
                  <a:srgbClr val="0000D4"/>
                </a:solidFill>
                <a:effectLst/>
                <a:uLnTx/>
                <a:uFillTx/>
                <a:latin typeface="Arial"/>
                <a:ea typeface="+mn-ea"/>
                <a:cs typeface="+mn-cs"/>
              </a:rPr>
              <a:t>)</a:t>
            </a:r>
            <a:endParaRPr kumimoji="0" lang="en-US" sz="1758" b="0" i="0" u="none" strike="noStrike" kern="1200" cap="none" spc="0" normalizeH="0" baseline="0" noProof="0" dirty="0">
              <a:ln>
                <a:noFill/>
              </a:ln>
              <a:solidFill>
                <a:srgbClr val="0000D4"/>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 </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en-US" sz="1563" b="1" i="0" u="none" strike="noStrike" kern="1200" cap="none" spc="0" normalizeH="0" baseline="0" noProof="0" dirty="0">
              <a:ln>
                <a:noFill/>
              </a:ln>
              <a:solidFill>
                <a:srgbClr val="0000D4"/>
              </a:solidFill>
              <a:effectLst/>
              <a:uLnTx/>
              <a:uFillTx/>
              <a:latin typeface="Arial"/>
              <a:ea typeface="+mn-ea"/>
              <a:cs typeface="+mn-cs"/>
            </a:endParaRPr>
          </a:p>
        </p:txBody>
      </p:sp>
      <p:sp>
        <p:nvSpPr>
          <p:cNvPr id="11" name="Textplatzhalter 1">
            <a:extLst>
              <a:ext uri="{FF2B5EF4-FFF2-40B4-BE49-F238E27FC236}">
                <a16:creationId xmlns:a16="http://schemas.microsoft.com/office/drawing/2014/main" id="{2E269820-5A2A-B3D5-02A0-5429A76883CA}"/>
              </a:ext>
            </a:extLst>
          </p:cNvPr>
          <p:cNvSpPr txBox="1">
            <a:spLocks noChangeAspect="1"/>
          </p:cNvSpPr>
          <p:nvPr/>
        </p:nvSpPr>
        <p:spPr>
          <a:xfrm>
            <a:off x="1698462" y="5004939"/>
            <a:ext cx="1763928" cy="1676648"/>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70000"/>
              </a:lnSpc>
              <a:spcBef>
                <a:spcPts val="0"/>
              </a:spcBef>
              <a:spcAft>
                <a:spcPts val="0"/>
              </a:spcAft>
              <a:buClrTx/>
              <a:buSzTx/>
              <a:buFont typeface="Arial" panose="020B0604020202020204" pitchFamily="34" charset="0"/>
              <a:buNone/>
              <a:tabLst/>
              <a:defRPr/>
            </a:pPr>
            <a:r>
              <a:rPr kumimoji="0" lang="en-US" sz="1465" b="0" i="0" u="none" strike="noStrike" kern="1200" cap="none" spc="0" normalizeH="0" baseline="0" noProof="0" dirty="0">
                <a:ln>
                  <a:noFill/>
                </a:ln>
                <a:solidFill>
                  <a:srgbClr val="0000D4"/>
                </a:solidFill>
                <a:effectLst/>
                <a:uLnTx/>
                <a:uFillTx/>
                <a:latin typeface="Arial"/>
                <a:ea typeface="+mn-ea"/>
                <a:cs typeface="+mn-cs"/>
              </a:rPr>
              <a:t>For non-academic placement:  describe how transfer of knowledge will happen there</a:t>
            </a:r>
          </a:p>
          <a:p>
            <a:pPr marL="0" marR="0" lvl="0" indent="0" algn="just" defTabSz="8932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47" b="0" i="0" u="none" strike="noStrike" kern="1200" cap="none" spc="0" normalizeH="0" baseline="0" noProof="0" dirty="0">
              <a:ln>
                <a:noFill/>
              </a:ln>
              <a:solidFill>
                <a:srgbClr val="0000D4"/>
              </a:solidFill>
              <a:effectLst/>
              <a:uLnTx/>
              <a:uFillTx/>
              <a:latin typeface="Arial"/>
              <a:ea typeface="+mn-ea"/>
              <a:cs typeface="+mn-cs"/>
            </a:endParaRPr>
          </a:p>
        </p:txBody>
      </p:sp>
      <p:sp>
        <p:nvSpPr>
          <p:cNvPr id="3" name="Puščica: dol 2">
            <a:extLst>
              <a:ext uri="{FF2B5EF4-FFF2-40B4-BE49-F238E27FC236}">
                <a16:creationId xmlns:a16="http://schemas.microsoft.com/office/drawing/2014/main" id="{5C59BF36-3483-0E20-F434-0F8760101A09}"/>
              </a:ext>
            </a:extLst>
          </p:cNvPr>
          <p:cNvSpPr/>
          <p:nvPr/>
        </p:nvSpPr>
        <p:spPr>
          <a:xfrm>
            <a:off x="11270974" y="4469080"/>
            <a:ext cx="487017" cy="729085"/>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310348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5DB03-3A63-9B93-4822-6E6B6928C32B}"/>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71368C89-1621-D696-A126-EC22E2D9B1FF}"/>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09C5746D-4E27-9618-3DFD-1ACD585010F1}"/>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167E0C9D-8910-7862-9761-66D9CF7FCB7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183C5F9-0D4F-411D-BF1B-F4D8A05C644C}"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4417EEAE-4991-0A01-89B5-447B0D4EF3C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81DF2A83-F286-107D-02C2-D615E6D85195}"/>
              </a:ext>
            </a:extLst>
          </p:cNvPr>
          <p:cNvPicPr>
            <a:picLocks noChangeAspect="1"/>
          </p:cNvPicPr>
          <p:nvPr/>
        </p:nvPicPr>
        <p:blipFill>
          <a:blip r:embed="rId2"/>
          <a:stretch>
            <a:fillRect/>
          </a:stretch>
        </p:blipFill>
        <p:spPr>
          <a:xfrm>
            <a:off x="0" y="11810"/>
            <a:ext cx="11869806" cy="6601746"/>
          </a:xfrm>
          <a:prstGeom prst="rect">
            <a:avLst/>
          </a:prstGeom>
        </p:spPr>
      </p:pic>
      <p:sp>
        <p:nvSpPr>
          <p:cNvPr id="6" name="Elipsa 5">
            <a:extLst>
              <a:ext uri="{FF2B5EF4-FFF2-40B4-BE49-F238E27FC236}">
                <a16:creationId xmlns:a16="http://schemas.microsoft.com/office/drawing/2014/main" id="{AA89E410-51BB-9F27-F67C-B1D9A834D00C}"/>
              </a:ext>
            </a:extLst>
          </p:cNvPr>
          <p:cNvSpPr/>
          <p:nvPr/>
        </p:nvSpPr>
        <p:spPr>
          <a:xfrm>
            <a:off x="3069125" y="244444"/>
            <a:ext cx="4273235" cy="252591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7" name="Grafika 6" descr="Briefcase outline">
            <a:extLst>
              <a:ext uri="{FF2B5EF4-FFF2-40B4-BE49-F238E27FC236}">
                <a16:creationId xmlns:a16="http://schemas.microsoft.com/office/drawing/2014/main" id="{3959FA56-E82A-82EC-0AC9-C14B833D1D1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89148" y="994586"/>
            <a:ext cx="914400" cy="914400"/>
          </a:xfrm>
          <a:prstGeom prst="rect">
            <a:avLst/>
          </a:prstGeom>
        </p:spPr>
      </p:pic>
    </p:spTree>
    <p:extLst>
      <p:ext uri="{BB962C8B-B14F-4D97-AF65-F5344CB8AC3E}">
        <p14:creationId xmlns:p14="http://schemas.microsoft.com/office/powerpoint/2010/main" val="1579154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19A7CA1-A6F5-2415-EACF-AFBB0ED05328}"/>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TRAINING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0C2C5B19-47F5-3CA0-E82E-55630AD37C4D}"/>
              </a:ext>
            </a:extLst>
          </p:cNvPr>
          <p:cNvSpPr>
            <a:spLocks noGrp="1"/>
          </p:cNvSpPr>
          <p:nvPr>
            <p:ph idx="1"/>
          </p:nvPr>
        </p:nvSpPr>
        <p:spPr/>
        <p:txBody>
          <a:bodyPr>
            <a:normAutofit/>
          </a:bodyPr>
          <a:lstStyle/>
          <a:p>
            <a:r>
              <a:rPr lang="en-US" sz="2400" b="1" dirty="0"/>
              <a:t>Details</a:t>
            </a:r>
            <a:r>
              <a:rPr lang="en-US" sz="2400" dirty="0"/>
              <a:t> about the training program are </a:t>
            </a:r>
            <a:r>
              <a:rPr lang="en-US" sz="2400" b="1" dirty="0"/>
              <a:t>insufficiently </a:t>
            </a:r>
            <a:r>
              <a:rPr lang="en-US" sz="2400" b="1" dirty="0">
                <a:highlight>
                  <a:srgbClr val="FFFF00"/>
                </a:highlight>
              </a:rPr>
              <a:t>described</a:t>
            </a:r>
            <a:r>
              <a:rPr lang="en-US" sz="2400" b="1" dirty="0"/>
              <a:t> </a:t>
            </a:r>
            <a:r>
              <a:rPr lang="en-US" sz="2400" dirty="0"/>
              <a:t>in the proposal. </a:t>
            </a:r>
            <a:endParaRPr lang="sl-SI" sz="2400" dirty="0"/>
          </a:p>
          <a:p>
            <a:r>
              <a:rPr lang="en-US" sz="2400" b="0" i="0" u="none" strike="noStrike" dirty="0">
                <a:solidFill>
                  <a:srgbClr val="000000"/>
                </a:solidFill>
                <a:effectLst/>
                <a:latin typeface="Aptos Narrow" panose="020B0004020202020204" pitchFamily="34" charset="0"/>
              </a:rPr>
              <a:t>The </a:t>
            </a:r>
            <a:r>
              <a:rPr lang="en-US" sz="2400" b="1" i="0" u="none" strike="noStrike" dirty="0">
                <a:solidFill>
                  <a:srgbClr val="000000"/>
                </a:solidFill>
                <a:effectLst/>
                <a:latin typeface="Aptos Narrow" panose="020B0004020202020204" pitchFamily="34" charset="0"/>
              </a:rPr>
              <a:t>training</a:t>
            </a:r>
            <a:r>
              <a:rPr lang="en-US" sz="2400" b="0" i="0" u="none" strike="noStrike" dirty="0">
                <a:solidFill>
                  <a:srgbClr val="000000"/>
                </a:solidFill>
                <a:effectLst/>
                <a:latin typeface="Aptos Narrow" panose="020B0004020202020204" pitchFamily="34" charset="0"/>
              </a:rPr>
              <a:t> plan lacks details. The plan for tutoring and </a:t>
            </a:r>
            <a:r>
              <a:rPr lang="en-US" sz="2400" b="1" i="0" u="none" strike="noStrike" dirty="0">
                <a:solidFill>
                  <a:srgbClr val="000000"/>
                </a:solidFill>
                <a:effectLst/>
                <a:latin typeface="Aptos Narrow" panose="020B0004020202020204" pitchFamily="34" charset="0"/>
              </a:rPr>
              <a:t>supervising</a:t>
            </a:r>
            <a:r>
              <a:rPr lang="en-US" sz="2400" b="0" i="0" u="none" strike="noStrike" dirty="0">
                <a:solidFill>
                  <a:srgbClr val="000000"/>
                </a:solidFill>
                <a:effectLst/>
                <a:latin typeface="Aptos Narrow" panose="020B0004020202020204" pitchFamily="34" charset="0"/>
              </a:rPr>
              <a:t> the researcher and/or the hands-on research training is not sufficiently </a:t>
            </a:r>
            <a:r>
              <a:rPr lang="en-US" sz="2400" b="0" i="0" u="none" strike="noStrike" dirty="0">
                <a:solidFill>
                  <a:srgbClr val="000000"/>
                </a:solidFill>
                <a:effectLst/>
                <a:highlight>
                  <a:srgbClr val="FFFF00"/>
                </a:highlight>
                <a:latin typeface="Aptos Narrow" panose="020B0004020202020204" pitchFamily="34" charset="0"/>
              </a:rPr>
              <a:t>evident</a:t>
            </a:r>
            <a:r>
              <a:rPr lang="en-US" sz="2400" b="0" i="0" u="none" strike="noStrike" dirty="0">
                <a:solidFill>
                  <a:srgbClr val="000000"/>
                </a:solidFill>
                <a:effectLst/>
                <a:latin typeface="Aptos Narrow" panose="020B0004020202020204" pitchFamily="34" charset="0"/>
              </a:rPr>
              <a:t>.</a:t>
            </a:r>
            <a:r>
              <a:rPr lang="en-US" sz="2400" dirty="0"/>
              <a:t> </a:t>
            </a:r>
            <a:endParaRPr lang="sl-SI" sz="2400" dirty="0"/>
          </a:p>
          <a:p>
            <a:r>
              <a:rPr lang="en-US" sz="2400" b="1" dirty="0"/>
              <a:t>The plan for training </a:t>
            </a:r>
            <a:r>
              <a:rPr lang="en-US" sz="2400" dirty="0"/>
              <a:t>activities is not presented with a sufficient level of detail. Training in transferrable skills is not sufficiently addressed, and the development of supervision and mentorship skills is not described in sufficient </a:t>
            </a:r>
            <a:r>
              <a:rPr lang="en-US" sz="2400" dirty="0">
                <a:highlight>
                  <a:srgbClr val="FFFF00"/>
                </a:highlight>
              </a:rPr>
              <a:t>detail</a:t>
            </a:r>
            <a:r>
              <a:rPr lang="en-US" sz="2400" dirty="0"/>
              <a:t>. </a:t>
            </a:r>
            <a:endParaRPr lang="sl-SI" sz="2400" dirty="0">
              <a:solidFill>
                <a:srgbClr val="FF0000"/>
              </a:solidFill>
            </a:endParaRPr>
          </a:p>
          <a:p>
            <a:r>
              <a:rPr lang="en-US" sz="2400" dirty="0"/>
              <a:t>Training activities and of the two-way transfer of knowledge </a:t>
            </a:r>
            <a:r>
              <a:rPr lang="en-US" sz="2400" b="1" dirty="0"/>
              <a:t>are not fully </a:t>
            </a:r>
            <a:r>
              <a:rPr lang="en-US" sz="2400" b="1" dirty="0">
                <a:highlight>
                  <a:srgbClr val="FFFF00"/>
                </a:highlight>
              </a:rPr>
              <a:t>convincing</a:t>
            </a:r>
            <a:r>
              <a:rPr lang="en-US" sz="2400" b="1" dirty="0"/>
              <a:t>. </a:t>
            </a:r>
            <a:endParaRPr lang="sl-SI" sz="2400" dirty="0"/>
          </a:p>
          <a:p>
            <a:r>
              <a:rPr lang="en-US" sz="2400" b="0" i="0" u="none" strike="noStrike" dirty="0">
                <a:solidFill>
                  <a:srgbClr val="000000"/>
                </a:solidFill>
                <a:effectLst/>
                <a:latin typeface="Aptos Narrow" panose="020B0004020202020204" pitchFamily="34" charset="0"/>
              </a:rPr>
              <a:t>The proposed </a:t>
            </a:r>
            <a:r>
              <a:rPr lang="en-US" sz="2400" b="1" i="0" u="none" strike="noStrike" dirty="0">
                <a:solidFill>
                  <a:srgbClr val="000000"/>
                </a:solidFill>
                <a:effectLst/>
                <a:latin typeface="Aptos Narrow" panose="020B0004020202020204" pitchFamily="34" charset="0"/>
              </a:rPr>
              <a:t>training</a:t>
            </a:r>
            <a:r>
              <a:rPr lang="en-US" sz="2400" b="0" i="0" u="none" strike="noStrike" dirty="0">
                <a:solidFill>
                  <a:srgbClr val="000000"/>
                </a:solidFill>
                <a:effectLst/>
                <a:latin typeface="Aptos Narrow" panose="020B0004020202020204" pitchFamily="34" charset="0"/>
              </a:rPr>
              <a:t> activities are </a:t>
            </a:r>
            <a:r>
              <a:rPr lang="en-US" sz="2400" b="0" i="0" u="none" strike="noStrike" dirty="0">
                <a:solidFill>
                  <a:srgbClr val="000000"/>
                </a:solidFill>
                <a:effectLst/>
                <a:highlight>
                  <a:srgbClr val="FFFF00"/>
                </a:highlight>
                <a:latin typeface="Aptos Narrow" panose="020B0004020202020204" pitchFamily="34" charset="0"/>
              </a:rPr>
              <a:t>insufficiently </a:t>
            </a:r>
            <a:r>
              <a:rPr lang="en-US" sz="2400" b="1" i="0" u="none" strike="noStrike" dirty="0">
                <a:solidFill>
                  <a:srgbClr val="000000"/>
                </a:solidFill>
                <a:effectLst/>
                <a:highlight>
                  <a:srgbClr val="FFFF00"/>
                </a:highlight>
                <a:latin typeface="Aptos Narrow" panose="020B0004020202020204" pitchFamily="34" charset="0"/>
              </a:rPr>
              <a:t>supportive</a:t>
            </a:r>
            <a:r>
              <a:rPr lang="sl-SI" sz="2400" b="0" i="0" u="none" strike="noStrike" dirty="0">
                <a:solidFill>
                  <a:srgbClr val="000000"/>
                </a:solidFill>
                <a:effectLst/>
                <a:latin typeface="Aptos Narrow" panose="020B0004020202020204" pitchFamily="34" charset="0"/>
              </a:rPr>
              <a:t>.</a:t>
            </a:r>
            <a:r>
              <a:rPr lang="en-US" sz="2400" dirty="0"/>
              <a:t> </a:t>
            </a:r>
            <a:endParaRPr lang="sl-SI" sz="2400" dirty="0"/>
          </a:p>
        </p:txBody>
      </p:sp>
      <p:pic>
        <p:nvPicPr>
          <p:cNvPr id="4" name="Grafika 3" descr="Briefcase outline">
            <a:extLst>
              <a:ext uri="{FF2B5EF4-FFF2-40B4-BE49-F238E27FC236}">
                <a16:creationId xmlns:a16="http://schemas.microsoft.com/office/drawing/2014/main" id="{011BDFBE-B205-0F16-3FF9-BA352270264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439400" y="570706"/>
            <a:ext cx="914400" cy="914400"/>
          </a:xfrm>
          <a:prstGeom prst="rect">
            <a:avLst/>
          </a:prstGeom>
        </p:spPr>
      </p:pic>
      <p:sp>
        <p:nvSpPr>
          <p:cNvPr id="5" name="Označba mesta datuma 4">
            <a:extLst>
              <a:ext uri="{FF2B5EF4-FFF2-40B4-BE49-F238E27FC236}">
                <a16:creationId xmlns:a16="http://schemas.microsoft.com/office/drawing/2014/main" id="{C11ACAF9-47A1-8266-A9B6-B8C347821AA5}"/>
              </a:ext>
            </a:extLst>
          </p:cNvPr>
          <p:cNvSpPr>
            <a:spLocks noGrp="1"/>
          </p:cNvSpPr>
          <p:nvPr>
            <p:ph type="dt" sz="half" idx="10"/>
          </p:nvPr>
        </p:nvSpPr>
        <p:spPr/>
        <p:txBody>
          <a:bodyPr/>
          <a:lstStyle/>
          <a:p>
            <a:fld id="{0FA4B6C9-563C-4DF5-B2EA-EE6CE78D0C45}" type="datetime1">
              <a:rPr lang="sl-SI" smtClean="0"/>
              <a:t>22. 04. 2026</a:t>
            </a:fld>
            <a:endParaRPr lang="sl-SI"/>
          </a:p>
        </p:txBody>
      </p:sp>
      <p:sp>
        <p:nvSpPr>
          <p:cNvPr id="6" name="Označba mesta številke diapozitiva 5">
            <a:extLst>
              <a:ext uri="{FF2B5EF4-FFF2-40B4-BE49-F238E27FC236}">
                <a16:creationId xmlns:a16="http://schemas.microsoft.com/office/drawing/2014/main" id="{AF13033A-C5A1-3AF6-ADA4-81CF08EC6FA9}"/>
              </a:ext>
            </a:extLst>
          </p:cNvPr>
          <p:cNvSpPr>
            <a:spLocks noGrp="1"/>
          </p:cNvSpPr>
          <p:nvPr>
            <p:ph type="sldNum" sz="quarter" idx="12"/>
          </p:nvPr>
        </p:nvSpPr>
        <p:spPr/>
        <p:txBody>
          <a:bodyPr/>
          <a:lstStyle/>
          <a:p>
            <a:fld id="{3A63198E-746F-4D1F-8336-55B0049BC075}" type="slidenum">
              <a:rPr lang="sl-SI" smtClean="0"/>
              <a:t>29</a:t>
            </a:fld>
            <a:endParaRPr lang="sl-SI"/>
          </a:p>
        </p:txBody>
      </p:sp>
    </p:spTree>
    <p:extLst>
      <p:ext uri="{BB962C8B-B14F-4D97-AF65-F5344CB8AC3E}">
        <p14:creationId xmlns:p14="http://schemas.microsoft.com/office/powerpoint/2010/main" val="1896644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B30438-8483-FC94-9FBB-124F01C7F9C6}"/>
              </a:ext>
            </a:extLst>
          </p:cNvPr>
          <p:cNvSpPr>
            <a:spLocks noGrp="1"/>
          </p:cNvSpPr>
          <p:nvPr>
            <p:ph type="body" sz="quarter" idx="20"/>
          </p:nvPr>
        </p:nvSpPr>
        <p:spPr/>
        <p:txBody>
          <a:bodyPr/>
          <a:lstStyle/>
          <a:p>
            <a:endParaRPr lang="en-GB"/>
          </a:p>
        </p:txBody>
      </p:sp>
      <p:sp>
        <p:nvSpPr>
          <p:cNvPr id="3" name="Picture Placeholder 2">
            <a:extLst>
              <a:ext uri="{FF2B5EF4-FFF2-40B4-BE49-F238E27FC236}">
                <a16:creationId xmlns:a16="http://schemas.microsoft.com/office/drawing/2014/main" id="{5A77CA13-7808-F2A1-6134-063F7819180B}"/>
              </a:ext>
            </a:extLst>
          </p:cNvPr>
          <p:cNvSpPr>
            <a:spLocks noGrp="1"/>
          </p:cNvSpPr>
          <p:nvPr>
            <p:ph type="pic" sz="quarter" idx="23"/>
          </p:nvPr>
        </p:nvSpPr>
        <p:spPr/>
        <p:txBody>
          <a:bodyPr/>
          <a:lstStyle/>
          <a:p>
            <a:endParaRPr lang="en-GB"/>
          </a:p>
        </p:txBody>
      </p:sp>
      <p:sp>
        <p:nvSpPr>
          <p:cNvPr id="4" name="Picture Placeholder 3">
            <a:extLst>
              <a:ext uri="{FF2B5EF4-FFF2-40B4-BE49-F238E27FC236}">
                <a16:creationId xmlns:a16="http://schemas.microsoft.com/office/drawing/2014/main" id="{F31CA5CC-CD88-6E21-B584-ADC92AB4BE0F}"/>
              </a:ext>
            </a:extLst>
          </p:cNvPr>
          <p:cNvSpPr>
            <a:spLocks noGrp="1"/>
          </p:cNvSpPr>
          <p:nvPr>
            <p:ph type="pic" sz="quarter" idx="24"/>
          </p:nvPr>
        </p:nvSpPr>
        <p:spPr/>
        <p:txBody>
          <a:bodyPr/>
          <a:lstStyle/>
          <a:p>
            <a:endParaRPr lang="en-GB"/>
          </a:p>
        </p:txBody>
      </p:sp>
      <p:pic>
        <p:nvPicPr>
          <p:cNvPr id="6" name="Slika 5">
            <a:extLst>
              <a:ext uri="{FF2B5EF4-FFF2-40B4-BE49-F238E27FC236}">
                <a16:creationId xmlns:a16="http://schemas.microsoft.com/office/drawing/2014/main" id="{A73582C5-D297-A24C-14C7-4F44E8BCE0F3}"/>
              </a:ext>
            </a:extLst>
          </p:cNvPr>
          <p:cNvPicPr>
            <a:picLocks noChangeAspect="1"/>
          </p:cNvPicPr>
          <p:nvPr/>
        </p:nvPicPr>
        <p:blipFill>
          <a:blip r:embed="rId2"/>
          <a:stretch>
            <a:fillRect/>
          </a:stretch>
        </p:blipFill>
        <p:spPr>
          <a:xfrm>
            <a:off x="1915972" y="1943594"/>
            <a:ext cx="8782049" cy="3190684"/>
          </a:xfrm>
          <a:prstGeom prst="rect">
            <a:avLst/>
          </a:prstGeom>
        </p:spPr>
      </p:pic>
      <p:cxnSp>
        <p:nvCxnSpPr>
          <p:cNvPr id="7" name="Raven povezovalnik 6">
            <a:extLst>
              <a:ext uri="{FF2B5EF4-FFF2-40B4-BE49-F238E27FC236}">
                <a16:creationId xmlns:a16="http://schemas.microsoft.com/office/drawing/2014/main" id="{B7E64373-B2FC-B335-7FC9-1C2EA6B7CB26}"/>
              </a:ext>
            </a:extLst>
          </p:cNvPr>
          <p:cNvCxnSpPr>
            <a:cxnSpLocks/>
          </p:cNvCxnSpPr>
          <p:nvPr/>
        </p:nvCxnSpPr>
        <p:spPr>
          <a:xfrm>
            <a:off x="4787660" y="2458528"/>
            <a:ext cx="17942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Raven povezovalnik 8">
            <a:extLst>
              <a:ext uri="{FF2B5EF4-FFF2-40B4-BE49-F238E27FC236}">
                <a16:creationId xmlns:a16="http://schemas.microsoft.com/office/drawing/2014/main" id="{38124A8A-49D7-7B67-D98F-963D93AAFFEE}"/>
              </a:ext>
            </a:extLst>
          </p:cNvPr>
          <p:cNvCxnSpPr>
            <a:cxnSpLocks/>
          </p:cNvCxnSpPr>
          <p:nvPr/>
        </p:nvCxnSpPr>
        <p:spPr>
          <a:xfrm>
            <a:off x="5595668" y="2930105"/>
            <a:ext cx="17942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Raven povezovalnik 9">
            <a:extLst>
              <a:ext uri="{FF2B5EF4-FFF2-40B4-BE49-F238E27FC236}">
                <a16:creationId xmlns:a16="http://schemas.microsoft.com/office/drawing/2014/main" id="{FCFA6F5D-0FEE-8E13-697D-886E68BEF584}"/>
              </a:ext>
            </a:extLst>
          </p:cNvPr>
          <p:cNvCxnSpPr>
            <a:cxnSpLocks/>
          </p:cNvCxnSpPr>
          <p:nvPr/>
        </p:nvCxnSpPr>
        <p:spPr>
          <a:xfrm>
            <a:off x="5319622" y="3249283"/>
            <a:ext cx="17942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Raven povezovalnik 10">
            <a:extLst>
              <a:ext uri="{FF2B5EF4-FFF2-40B4-BE49-F238E27FC236}">
                <a16:creationId xmlns:a16="http://schemas.microsoft.com/office/drawing/2014/main" id="{A38FC7B8-7591-E68E-3921-7F7FBBD13832}"/>
              </a:ext>
            </a:extLst>
          </p:cNvPr>
          <p:cNvCxnSpPr>
            <a:cxnSpLocks/>
          </p:cNvCxnSpPr>
          <p:nvPr/>
        </p:nvCxnSpPr>
        <p:spPr>
          <a:xfrm>
            <a:off x="2547797" y="3900956"/>
            <a:ext cx="17942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Raven povezovalnik 13">
            <a:extLst>
              <a:ext uri="{FF2B5EF4-FFF2-40B4-BE49-F238E27FC236}">
                <a16:creationId xmlns:a16="http://schemas.microsoft.com/office/drawing/2014/main" id="{D1E30E07-9D74-3B9E-B351-BD617333BDF6}"/>
              </a:ext>
            </a:extLst>
          </p:cNvPr>
          <p:cNvCxnSpPr>
            <a:cxnSpLocks/>
          </p:cNvCxnSpPr>
          <p:nvPr/>
        </p:nvCxnSpPr>
        <p:spPr>
          <a:xfrm>
            <a:off x="2547797" y="4888301"/>
            <a:ext cx="17942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Raven povezovalnik 14">
            <a:extLst>
              <a:ext uri="{FF2B5EF4-FFF2-40B4-BE49-F238E27FC236}">
                <a16:creationId xmlns:a16="http://schemas.microsoft.com/office/drawing/2014/main" id="{5C9FA4A2-A035-3400-8B0A-AFF19A190ECC}"/>
              </a:ext>
            </a:extLst>
          </p:cNvPr>
          <p:cNvCxnSpPr>
            <a:cxnSpLocks/>
          </p:cNvCxnSpPr>
          <p:nvPr/>
        </p:nvCxnSpPr>
        <p:spPr>
          <a:xfrm>
            <a:off x="2547797" y="4413849"/>
            <a:ext cx="17942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9941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C3369DF-1E2E-7376-8E8C-694B2A77F454}"/>
              </a:ext>
            </a:extLst>
          </p:cNvPr>
          <p:cNvSpPr>
            <a:spLocks noGrp="1"/>
          </p:cNvSpPr>
          <p:nvPr>
            <p:ph type="title"/>
          </p:nvPr>
        </p:nvSpPr>
        <p:spPr/>
        <p:txBody>
          <a:bodyPr/>
          <a:lstStyle/>
          <a:p>
            <a:r>
              <a:rPr lang="sl-SI" b="1" dirty="0">
                <a:solidFill>
                  <a:srgbClr val="FF0000"/>
                </a:solidFill>
                <a:effectLst>
                  <a:outerShdw blurRad="38100" dist="38100" dir="2700000" algn="tl">
                    <a:srgbClr val="000000">
                      <a:alpha val="43137"/>
                    </a:srgbClr>
                  </a:outerShdw>
                </a:effectLst>
              </a:rPr>
              <a:t> TRAINING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788B5F46-8462-70EC-CDA1-63AB9C9DE3B9}"/>
              </a:ext>
            </a:extLst>
          </p:cNvPr>
          <p:cNvSpPr>
            <a:spLocks noGrp="1"/>
          </p:cNvSpPr>
          <p:nvPr>
            <p:ph idx="1"/>
          </p:nvPr>
        </p:nvSpPr>
        <p:spPr/>
        <p:txBody>
          <a:bodyPr>
            <a:normAutofit fontScale="92500" lnSpcReduction="10000"/>
          </a:bodyPr>
          <a:lstStyle/>
          <a:p>
            <a:r>
              <a:rPr lang="en-US" dirty="0"/>
              <a:t>The planned training activities are </a:t>
            </a:r>
            <a:r>
              <a:rPr lang="en-US" b="1" dirty="0"/>
              <a:t>limited to a </a:t>
            </a:r>
            <a:r>
              <a:rPr lang="en-US" b="1" dirty="0">
                <a:highlight>
                  <a:srgbClr val="FFFF00"/>
                </a:highlight>
              </a:rPr>
              <a:t>short training </a:t>
            </a:r>
            <a:r>
              <a:rPr lang="en-US" dirty="0"/>
              <a:t>course and broad interaction with the hosting team.</a:t>
            </a:r>
            <a:endParaRPr lang="sl-SI" dirty="0"/>
          </a:p>
          <a:p>
            <a:r>
              <a:rPr lang="en-US" dirty="0"/>
              <a:t>The training strategy in terms of </a:t>
            </a:r>
            <a:r>
              <a:rPr lang="en-US" b="1" dirty="0"/>
              <a:t>courses and seminars </a:t>
            </a:r>
            <a:r>
              <a:rPr lang="en-US" dirty="0"/>
              <a:t>is </a:t>
            </a:r>
            <a:r>
              <a:rPr lang="en-US" dirty="0">
                <a:highlight>
                  <a:srgbClr val="FFFF00"/>
                </a:highlight>
              </a:rPr>
              <a:t>unconvincing</a:t>
            </a:r>
            <a:r>
              <a:rPr lang="en-US" dirty="0"/>
              <a:t>.</a:t>
            </a:r>
            <a:endParaRPr lang="sl-SI" dirty="0"/>
          </a:p>
          <a:p>
            <a:r>
              <a:rPr lang="en-US" dirty="0"/>
              <a:t>The researcher's training in </a:t>
            </a:r>
            <a:r>
              <a:rPr lang="en-US" dirty="0">
                <a:highlight>
                  <a:srgbClr val="FFFF00"/>
                </a:highlight>
              </a:rPr>
              <a:t>soft skills and management </a:t>
            </a:r>
            <a:r>
              <a:rPr lang="en-US" dirty="0"/>
              <a:t>is not well detailed. </a:t>
            </a:r>
            <a:endParaRPr lang="sl-SI" dirty="0"/>
          </a:p>
          <a:p>
            <a:r>
              <a:rPr lang="en-US" dirty="0"/>
              <a:t>Training activities </a:t>
            </a:r>
            <a:r>
              <a:rPr lang="en-US" b="1" dirty="0">
                <a:highlight>
                  <a:srgbClr val="FFFF00"/>
                </a:highlight>
              </a:rPr>
              <a:t>in complementary skills </a:t>
            </a:r>
            <a:r>
              <a:rPr lang="en-US" dirty="0"/>
              <a:t>(project management, patenting, project proposal writing, communication, mentoring, etc.) are not described in sufficient detail. </a:t>
            </a:r>
            <a:endParaRPr lang="sl-SI" dirty="0"/>
          </a:p>
          <a:p>
            <a:r>
              <a:rPr lang="en-US" b="1" dirty="0"/>
              <a:t>The involvement of </a:t>
            </a:r>
            <a:r>
              <a:rPr lang="en-US" b="1" dirty="0">
                <a:highlight>
                  <a:srgbClr val="FFFF00"/>
                </a:highlight>
              </a:rPr>
              <a:t>the non-academic </a:t>
            </a:r>
            <a:r>
              <a:rPr lang="en-US" dirty="0">
                <a:highlight>
                  <a:srgbClr val="FFFF00"/>
                </a:highlight>
              </a:rPr>
              <a:t>partner </a:t>
            </a:r>
            <a:r>
              <a:rPr lang="en-US" dirty="0"/>
              <a:t>in the training and transfer of knowledge is not sufficiently described. </a:t>
            </a:r>
            <a:endParaRPr lang="sl-SI" dirty="0"/>
          </a:p>
          <a:p>
            <a:endParaRPr lang="sl-SI" dirty="0"/>
          </a:p>
          <a:p>
            <a:endParaRPr lang="sl-SI" dirty="0"/>
          </a:p>
          <a:p>
            <a:endParaRPr lang="sl-SI" dirty="0"/>
          </a:p>
        </p:txBody>
      </p:sp>
      <p:pic>
        <p:nvPicPr>
          <p:cNvPr id="4" name="Slika 3">
            <a:extLst>
              <a:ext uri="{FF2B5EF4-FFF2-40B4-BE49-F238E27FC236}">
                <a16:creationId xmlns:a16="http://schemas.microsoft.com/office/drawing/2014/main" id="{FAE03BCD-AE65-371A-313E-A22FE4DB303C}"/>
              </a:ext>
            </a:extLst>
          </p:cNvPr>
          <p:cNvPicPr>
            <a:picLocks noChangeAspect="1"/>
          </p:cNvPicPr>
          <p:nvPr/>
        </p:nvPicPr>
        <p:blipFill>
          <a:blip r:embed="rId2"/>
          <a:stretch>
            <a:fillRect/>
          </a:stretch>
        </p:blipFill>
        <p:spPr>
          <a:xfrm>
            <a:off x="10725110" y="223797"/>
            <a:ext cx="914479" cy="914479"/>
          </a:xfrm>
          <a:prstGeom prst="rect">
            <a:avLst/>
          </a:prstGeom>
        </p:spPr>
      </p:pic>
      <p:sp>
        <p:nvSpPr>
          <p:cNvPr id="5" name="Označba mesta datuma 4">
            <a:extLst>
              <a:ext uri="{FF2B5EF4-FFF2-40B4-BE49-F238E27FC236}">
                <a16:creationId xmlns:a16="http://schemas.microsoft.com/office/drawing/2014/main" id="{899FB9E7-609F-7353-DCE9-FC4AD64A1E96}"/>
              </a:ext>
            </a:extLst>
          </p:cNvPr>
          <p:cNvSpPr>
            <a:spLocks noGrp="1"/>
          </p:cNvSpPr>
          <p:nvPr>
            <p:ph type="dt" sz="half" idx="10"/>
          </p:nvPr>
        </p:nvSpPr>
        <p:spPr/>
        <p:txBody>
          <a:bodyPr/>
          <a:lstStyle/>
          <a:p>
            <a:fld id="{31C0170F-C4F3-42E7-A401-0D28163C9D0B}" type="datetime1">
              <a:rPr lang="sl-SI" smtClean="0"/>
              <a:t>22. 04. 2026</a:t>
            </a:fld>
            <a:endParaRPr lang="sl-SI"/>
          </a:p>
        </p:txBody>
      </p:sp>
      <p:sp>
        <p:nvSpPr>
          <p:cNvPr id="6" name="Označba mesta številke diapozitiva 5">
            <a:extLst>
              <a:ext uri="{FF2B5EF4-FFF2-40B4-BE49-F238E27FC236}">
                <a16:creationId xmlns:a16="http://schemas.microsoft.com/office/drawing/2014/main" id="{857B3B7E-4896-651A-B500-3D1A1EFD5898}"/>
              </a:ext>
            </a:extLst>
          </p:cNvPr>
          <p:cNvSpPr>
            <a:spLocks noGrp="1"/>
          </p:cNvSpPr>
          <p:nvPr>
            <p:ph type="sldNum" sz="quarter" idx="12"/>
          </p:nvPr>
        </p:nvSpPr>
        <p:spPr/>
        <p:txBody>
          <a:bodyPr/>
          <a:lstStyle/>
          <a:p>
            <a:fld id="{3A63198E-746F-4D1F-8336-55B0049BC075}" type="slidenum">
              <a:rPr lang="sl-SI" smtClean="0"/>
              <a:t>30</a:t>
            </a:fld>
            <a:endParaRPr lang="sl-SI"/>
          </a:p>
        </p:txBody>
      </p:sp>
    </p:spTree>
    <p:extLst>
      <p:ext uri="{BB962C8B-B14F-4D97-AF65-F5344CB8AC3E}">
        <p14:creationId xmlns:p14="http://schemas.microsoft.com/office/powerpoint/2010/main" val="138499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6B48E-15BE-DFDE-4E30-E50C9B7BECE9}"/>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C1256D65-6061-4FD3-BB88-7B63858F09D0}"/>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9621808F-522E-4411-2801-3585A40B0536}"/>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2B63A35F-6F38-6C22-D5F8-31123B41FA3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E7DFA9E3-2EB4-4651-9F02-5E1D2A014ACB}" type="datetime1">
              <a:rPr kumimoji="0" lang="sl-SI" sz="1200" b="0" i="0" u="none" strike="noStrike" kern="0" cap="none" spc="0" normalizeH="0" baseline="0" noProof="0" smtClean="0">
                <a:ln>
                  <a:noFill/>
                </a:ln>
                <a:solidFill>
                  <a:prstClr val="black">
                    <a:tint val="75000"/>
                  </a:prstClr>
                </a:solidFill>
                <a:effectLst/>
                <a:uLnTx/>
                <a:uFillTx/>
                <a:latin typeface="Arial"/>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Označba mesta številke diapozitiva 4">
            <a:extLst>
              <a:ext uri="{FF2B5EF4-FFF2-40B4-BE49-F238E27FC236}">
                <a16:creationId xmlns:a16="http://schemas.microsoft.com/office/drawing/2014/main" id="{9E884050-A1CF-930C-F161-8318AAF789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pic>
        <p:nvPicPr>
          <p:cNvPr id="9" name="Slika 8">
            <a:extLst>
              <a:ext uri="{FF2B5EF4-FFF2-40B4-BE49-F238E27FC236}">
                <a16:creationId xmlns:a16="http://schemas.microsoft.com/office/drawing/2014/main" id="{68684E78-4457-4093-F2BC-75F3ED6732CE}"/>
              </a:ext>
            </a:extLst>
          </p:cNvPr>
          <p:cNvPicPr>
            <a:picLocks noChangeAspect="1"/>
          </p:cNvPicPr>
          <p:nvPr/>
        </p:nvPicPr>
        <p:blipFill>
          <a:blip r:embed="rId2"/>
          <a:stretch>
            <a:fillRect/>
          </a:stretch>
        </p:blipFill>
        <p:spPr>
          <a:xfrm>
            <a:off x="0" y="-86761"/>
            <a:ext cx="12192000" cy="6780944"/>
          </a:xfrm>
          <a:prstGeom prst="rect">
            <a:avLst/>
          </a:prstGeom>
        </p:spPr>
      </p:pic>
      <p:sp>
        <p:nvSpPr>
          <p:cNvPr id="6" name="Elipsa 5">
            <a:extLst>
              <a:ext uri="{FF2B5EF4-FFF2-40B4-BE49-F238E27FC236}">
                <a16:creationId xmlns:a16="http://schemas.microsoft.com/office/drawing/2014/main" id="{42A6A19B-BB33-52D8-3010-FD0C6172154F}"/>
              </a:ext>
            </a:extLst>
          </p:cNvPr>
          <p:cNvSpPr/>
          <p:nvPr/>
        </p:nvSpPr>
        <p:spPr>
          <a:xfrm>
            <a:off x="7061704" y="3720974"/>
            <a:ext cx="4969200" cy="3008899"/>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7" name="Grafika 6" descr="Boardroom outline">
            <a:extLst>
              <a:ext uri="{FF2B5EF4-FFF2-40B4-BE49-F238E27FC236}">
                <a16:creationId xmlns:a16="http://schemas.microsoft.com/office/drawing/2014/main" id="{534C2D12-82B0-F178-562C-979C066846A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17558" y="4701538"/>
            <a:ext cx="914400" cy="914400"/>
          </a:xfrm>
          <a:prstGeom prst="rect">
            <a:avLst/>
          </a:prstGeom>
        </p:spPr>
      </p:pic>
    </p:spTree>
    <p:extLst>
      <p:ext uri="{BB962C8B-B14F-4D97-AF65-F5344CB8AC3E}">
        <p14:creationId xmlns:p14="http://schemas.microsoft.com/office/powerpoint/2010/main" val="22619259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EF42D89-A500-903E-2124-058FB2534F3D}"/>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2-WAY TOK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endParaRPr lang="sl-SI" dirty="0">
              <a:solidFill>
                <a:srgbClr val="FF0000"/>
              </a:solidFill>
            </a:endParaRPr>
          </a:p>
        </p:txBody>
      </p:sp>
      <p:sp>
        <p:nvSpPr>
          <p:cNvPr id="3" name="Označba mesta vsebine 2">
            <a:extLst>
              <a:ext uri="{FF2B5EF4-FFF2-40B4-BE49-F238E27FC236}">
                <a16:creationId xmlns:a16="http://schemas.microsoft.com/office/drawing/2014/main" id="{FB21882C-AA6A-C6D6-46B7-24D6F36664E3}"/>
              </a:ext>
            </a:extLst>
          </p:cNvPr>
          <p:cNvSpPr>
            <a:spLocks noGrp="1"/>
          </p:cNvSpPr>
          <p:nvPr>
            <p:ph idx="1"/>
          </p:nvPr>
        </p:nvSpPr>
        <p:spPr/>
        <p:txBody>
          <a:bodyPr>
            <a:normAutofit lnSpcReduction="10000"/>
          </a:bodyPr>
          <a:lstStyle/>
          <a:p>
            <a:r>
              <a:rPr lang="en-US" sz="2400" b="1" dirty="0"/>
              <a:t>The </a:t>
            </a:r>
            <a:r>
              <a:rPr lang="en-US" sz="2400" b="1" dirty="0">
                <a:highlight>
                  <a:srgbClr val="FFFF00"/>
                </a:highlight>
              </a:rPr>
              <a:t>complementarity</a:t>
            </a:r>
            <a:r>
              <a:rPr lang="en-US" sz="2400" b="1" dirty="0"/>
              <a:t> </a:t>
            </a:r>
            <a:r>
              <a:rPr lang="en-US" sz="2400" dirty="0"/>
              <a:t>of scientific knowledge and </a:t>
            </a:r>
            <a:r>
              <a:rPr lang="en-US" sz="2400" u="sng" dirty="0"/>
              <a:t>skills</a:t>
            </a:r>
            <a:r>
              <a:rPr lang="en-US" sz="2400" dirty="0"/>
              <a:t> and their </a:t>
            </a:r>
            <a:r>
              <a:rPr lang="en-US" sz="2400" u="sng" dirty="0"/>
              <a:t>method</a:t>
            </a:r>
            <a:r>
              <a:rPr lang="en-US" sz="2400" dirty="0"/>
              <a:t> of transfer between the researcher and the host are not clearly presented. </a:t>
            </a:r>
            <a:endParaRPr lang="sl-SI" sz="2400" dirty="0"/>
          </a:p>
          <a:p>
            <a:r>
              <a:rPr lang="en-US" sz="2400" dirty="0"/>
              <a:t>Some </a:t>
            </a:r>
            <a:r>
              <a:rPr lang="en-US" sz="2400" dirty="0">
                <a:highlight>
                  <a:srgbClr val="FFFF00"/>
                </a:highlight>
              </a:rPr>
              <a:t>overlap in expertise </a:t>
            </a:r>
            <a:r>
              <a:rPr lang="en-US" sz="2400" dirty="0"/>
              <a:t>between the host and the researcher </a:t>
            </a:r>
            <a:r>
              <a:rPr lang="en-US" sz="2400" b="1" dirty="0"/>
              <a:t>limits the potential </a:t>
            </a:r>
            <a:r>
              <a:rPr lang="en-US" sz="2400" dirty="0"/>
              <a:t>for genuine two-way knowledge transfer. </a:t>
            </a:r>
            <a:endParaRPr lang="sl-SI" sz="2400" dirty="0"/>
          </a:p>
          <a:p>
            <a:r>
              <a:rPr lang="en-US" sz="2400" dirty="0"/>
              <a:t>The two-way transfer of knowledge is addressed in </a:t>
            </a:r>
            <a:r>
              <a:rPr lang="en-US" sz="2400" b="1" dirty="0"/>
              <a:t>very </a:t>
            </a:r>
            <a:r>
              <a:rPr lang="en-US" sz="2400" b="1" dirty="0">
                <a:highlight>
                  <a:srgbClr val="FFFF00"/>
                </a:highlight>
              </a:rPr>
              <a:t>general t</a:t>
            </a:r>
            <a:r>
              <a:rPr lang="en-US" sz="2400" b="1" dirty="0"/>
              <a:t>erms</a:t>
            </a:r>
            <a:r>
              <a:rPr lang="en-US" sz="2400" dirty="0"/>
              <a:t>, and in particular it is unclear </a:t>
            </a:r>
            <a:r>
              <a:rPr lang="en-US" sz="2400" b="1" dirty="0">
                <a:highlight>
                  <a:srgbClr val="FFFF00"/>
                </a:highlight>
              </a:rPr>
              <a:t>what knowledge </a:t>
            </a:r>
            <a:r>
              <a:rPr lang="en-US" sz="2400" b="1" dirty="0"/>
              <a:t>transfer the host group will </a:t>
            </a:r>
            <a:r>
              <a:rPr lang="en-US" sz="2400" b="1" dirty="0">
                <a:highlight>
                  <a:srgbClr val="FFFF00"/>
                </a:highlight>
              </a:rPr>
              <a:t>receive from the researcher</a:t>
            </a:r>
            <a:r>
              <a:rPr lang="en-US" sz="2400" dirty="0"/>
              <a:t>. </a:t>
            </a:r>
            <a:endParaRPr lang="sl-SI" sz="2400" dirty="0"/>
          </a:p>
          <a:p>
            <a:r>
              <a:rPr lang="en-US" sz="2400" dirty="0"/>
              <a:t>The proposal </a:t>
            </a:r>
            <a:r>
              <a:rPr lang="en-US" sz="2400" b="1" dirty="0"/>
              <a:t>lacks sufficient </a:t>
            </a:r>
            <a:r>
              <a:rPr lang="en-US" sz="2400" b="1" dirty="0">
                <a:highlight>
                  <a:srgbClr val="FFFF00"/>
                </a:highlight>
              </a:rPr>
              <a:t>details</a:t>
            </a:r>
            <a:r>
              <a:rPr lang="en-US" sz="2400" b="1" dirty="0"/>
              <a:t> </a:t>
            </a:r>
            <a:r>
              <a:rPr lang="en-US" sz="2400" dirty="0"/>
              <a:t>on how the two-way transfer of knowledge </a:t>
            </a:r>
            <a:r>
              <a:rPr lang="en-US" sz="2400" b="1" dirty="0"/>
              <a:t>will be structured beyond regular meetings and collaborative activities</a:t>
            </a:r>
            <a:r>
              <a:rPr lang="en-US" sz="2400" dirty="0"/>
              <a:t>, with no clear examples of </a:t>
            </a:r>
            <a:r>
              <a:rPr lang="en-US" sz="2400" b="1" dirty="0">
                <a:highlight>
                  <a:srgbClr val="FFFF00"/>
                </a:highlight>
              </a:rPr>
              <a:t>how the host </a:t>
            </a:r>
            <a:r>
              <a:rPr lang="en-US" sz="2400" b="1" dirty="0"/>
              <a:t>institution will provide expertise to the researcher </a:t>
            </a:r>
            <a:r>
              <a:rPr lang="en-US" sz="2400" dirty="0"/>
              <a:t>or </a:t>
            </a:r>
            <a:r>
              <a:rPr lang="en-US" sz="2400" b="1" dirty="0">
                <a:highlight>
                  <a:srgbClr val="FFFF00"/>
                </a:highlight>
              </a:rPr>
              <a:t>how the researcher </a:t>
            </a:r>
            <a:r>
              <a:rPr lang="en-US" sz="2400" b="1" dirty="0"/>
              <a:t>will contribute her knowledge</a:t>
            </a:r>
            <a:r>
              <a:rPr lang="en-US" sz="2400" dirty="0"/>
              <a:t> on the </a:t>
            </a:r>
            <a:r>
              <a:rPr lang="sl-SI" sz="2400" dirty="0"/>
              <a:t>XY</a:t>
            </a:r>
            <a:r>
              <a:rPr lang="en-US" sz="2400" dirty="0"/>
              <a:t>. </a:t>
            </a:r>
            <a:endParaRPr lang="sl-SI" sz="2400" dirty="0"/>
          </a:p>
          <a:p>
            <a:endParaRPr lang="sl-SI" sz="1800" dirty="0"/>
          </a:p>
        </p:txBody>
      </p:sp>
      <p:pic>
        <p:nvPicPr>
          <p:cNvPr id="4" name="Grafika 3" descr="Boardroom outline">
            <a:extLst>
              <a:ext uri="{FF2B5EF4-FFF2-40B4-BE49-F238E27FC236}">
                <a16:creationId xmlns:a16="http://schemas.microsoft.com/office/drawing/2014/main" id="{73BA4D57-7AFF-A024-4A5A-EEE4D14E825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020425" y="437356"/>
            <a:ext cx="914400" cy="914400"/>
          </a:xfrm>
          <a:prstGeom prst="rect">
            <a:avLst/>
          </a:prstGeom>
        </p:spPr>
      </p:pic>
      <p:sp>
        <p:nvSpPr>
          <p:cNvPr id="5" name="Označba mesta datuma 4">
            <a:extLst>
              <a:ext uri="{FF2B5EF4-FFF2-40B4-BE49-F238E27FC236}">
                <a16:creationId xmlns:a16="http://schemas.microsoft.com/office/drawing/2014/main" id="{D3BFCEDA-14CE-F320-67C0-5B99592398B1}"/>
              </a:ext>
            </a:extLst>
          </p:cNvPr>
          <p:cNvSpPr>
            <a:spLocks noGrp="1"/>
          </p:cNvSpPr>
          <p:nvPr>
            <p:ph type="dt" sz="half" idx="10"/>
          </p:nvPr>
        </p:nvSpPr>
        <p:spPr/>
        <p:txBody>
          <a:bodyPr/>
          <a:lstStyle/>
          <a:p>
            <a:fld id="{9DC6DCD8-5783-4596-A71C-7CFD6D9FAACB}" type="datetime1">
              <a:rPr lang="sl-SI" smtClean="0"/>
              <a:t>22. 04. 2026</a:t>
            </a:fld>
            <a:endParaRPr lang="sl-SI"/>
          </a:p>
        </p:txBody>
      </p:sp>
      <p:sp>
        <p:nvSpPr>
          <p:cNvPr id="6" name="Označba mesta številke diapozitiva 5">
            <a:extLst>
              <a:ext uri="{FF2B5EF4-FFF2-40B4-BE49-F238E27FC236}">
                <a16:creationId xmlns:a16="http://schemas.microsoft.com/office/drawing/2014/main" id="{7C1BDB37-B5B2-A252-27FD-BF2FCCC05BC2}"/>
              </a:ext>
            </a:extLst>
          </p:cNvPr>
          <p:cNvSpPr>
            <a:spLocks noGrp="1"/>
          </p:cNvSpPr>
          <p:nvPr>
            <p:ph type="sldNum" sz="quarter" idx="12"/>
          </p:nvPr>
        </p:nvSpPr>
        <p:spPr/>
        <p:txBody>
          <a:bodyPr/>
          <a:lstStyle/>
          <a:p>
            <a:fld id="{3A63198E-746F-4D1F-8336-55B0049BC075}" type="slidenum">
              <a:rPr lang="sl-SI" smtClean="0"/>
              <a:t>32</a:t>
            </a:fld>
            <a:endParaRPr lang="sl-SI"/>
          </a:p>
        </p:txBody>
      </p:sp>
    </p:spTree>
    <p:extLst>
      <p:ext uri="{BB962C8B-B14F-4D97-AF65-F5344CB8AC3E}">
        <p14:creationId xmlns:p14="http://schemas.microsoft.com/office/powerpoint/2010/main" val="11248061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9C038-FFCE-9636-3A1E-8E5773935F5B}"/>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0F2BB39B-0789-12A7-C11B-6A52E90DE12C}"/>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E6AF84A0-F7FA-03DA-A174-1B84E5EE6156}"/>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EE01C600-66E0-1EA7-2BCC-8397B73475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E7DFA9E3-2EB4-4651-9F02-5E1D2A014ACB}"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D372A6FF-C668-865E-428F-DFE6F7BD59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5515DCEC-867B-6FB5-6BAE-48D3A8D92374}"/>
              </a:ext>
            </a:extLst>
          </p:cNvPr>
          <p:cNvPicPr>
            <a:picLocks noChangeAspect="1"/>
          </p:cNvPicPr>
          <p:nvPr/>
        </p:nvPicPr>
        <p:blipFill>
          <a:blip r:embed="rId2"/>
          <a:stretch>
            <a:fillRect/>
          </a:stretch>
        </p:blipFill>
        <p:spPr>
          <a:xfrm>
            <a:off x="0" y="-86761"/>
            <a:ext cx="12192000" cy="6780944"/>
          </a:xfrm>
          <a:prstGeom prst="rect">
            <a:avLst/>
          </a:prstGeom>
        </p:spPr>
      </p:pic>
      <p:sp>
        <p:nvSpPr>
          <p:cNvPr id="6" name="Elipsa 5">
            <a:extLst>
              <a:ext uri="{FF2B5EF4-FFF2-40B4-BE49-F238E27FC236}">
                <a16:creationId xmlns:a16="http://schemas.microsoft.com/office/drawing/2014/main" id="{6A27175F-0B29-B945-C71B-CB1373ADE945}"/>
              </a:ext>
            </a:extLst>
          </p:cNvPr>
          <p:cNvSpPr/>
          <p:nvPr/>
        </p:nvSpPr>
        <p:spPr>
          <a:xfrm>
            <a:off x="2209800" y="3820221"/>
            <a:ext cx="4969200" cy="3008899"/>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Grafika 6" descr="Boardroom outline">
            <a:extLst>
              <a:ext uri="{FF2B5EF4-FFF2-40B4-BE49-F238E27FC236}">
                <a16:creationId xmlns:a16="http://schemas.microsoft.com/office/drawing/2014/main" id="{58E1C41D-FD1A-87E3-7B40-F7DCEB4199F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17558" y="4701538"/>
            <a:ext cx="914400" cy="914400"/>
          </a:xfrm>
          <a:prstGeom prst="rect">
            <a:avLst/>
          </a:prstGeom>
        </p:spPr>
      </p:pic>
    </p:spTree>
    <p:extLst>
      <p:ext uri="{BB962C8B-B14F-4D97-AF65-F5344CB8AC3E}">
        <p14:creationId xmlns:p14="http://schemas.microsoft.com/office/powerpoint/2010/main" val="3117121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4BFB00-E645-3E5A-3020-CEA4C48FABA8}"/>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 SECONDMENT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8B497538-B23F-B55E-C2AB-10354824E779}"/>
              </a:ext>
            </a:extLst>
          </p:cNvPr>
          <p:cNvSpPr>
            <a:spLocks noGrp="1"/>
          </p:cNvSpPr>
          <p:nvPr>
            <p:ph idx="1"/>
          </p:nvPr>
        </p:nvSpPr>
        <p:spPr/>
        <p:txBody>
          <a:bodyPr>
            <a:normAutofit fontScale="92500" lnSpcReduction="20000"/>
          </a:bodyPr>
          <a:lstStyle/>
          <a:p>
            <a:r>
              <a:rPr lang="sl-SI" dirty="0"/>
              <a:t> </a:t>
            </a:r>
            <a:r>
              <a:rPr lang="en-US" b="1" dirty="0"/>
              <a:t>The expertise </a:t>
            </a:r>
            <a:r>
              <a:rPr lang="en-US" dirty="0"/>
              <a:t>of an industrial organization and in building and construction </a:t>
            </a:r>
            <a:r>
              <a:rPr lang="en-US" dirty="0">
                <a:highlight>
                  <a:srgbClr val="FFFF00"/>
                </a:highlight>
              </a:rPr>
              <a:t>is not clearly explained</a:t>
            </a:r>
            <a:r>
              <a:rPr lang="en-US" dirty="0"/>
              <a:t>. </a:t>
            </a:r>
            <a:endParaRPr lang="sl-SI" dirty="0"/>
          </a:p>
          <a:p>
            <a:r>
              <a:rPr lang="en-US" b="1" dirty="0"/>
              <a:t>The theoretical work </a:t>
            </a:r>
            <a:r>
              <a:rPr lang="en-US" dirty="0"/>
              <a:t>during the secondment is not very clearly described.</a:t>
            </a:r>
            <a:endParaRPr lang="sl-SI" dirty="0"/>
          </a:p>
          <a:p>
            <a:r>
              <a:rPr lang="en-US" dirty="0"/>
              <a:t>The secondment </a:t>
            </a:r>
            <a:r>
              <a:rPr lang="en-US" b="1" dirty="0">
                <a:highlight>
                  <a:srgbClr val="FFFF00"/>
                </a:highlight>
              </a:rPr>
              <a:t>is not fully detailed </a:t>
            </a:r>
            <a:r>
              <a:rPr lang="en-US" dirty="0"/>
              <a:t>about the </a:t>
            </a:r>
            <a:r>
              <a:rPr lang="en-US" b="1" dirty="0"/>
              <a:t>planned activities. </a:t>
            </a:r>
            <a:endParaRPr lang="sl-SI" b="1" dirty="0"/>
          </a:p>
          <a:p>
            <a:r>
              <a:rPr lang="en-US" dirty="0"/>
              <a:t>The efficacy of the </a:t>
            </a:r>
            <a:r>
              <a:rPr lang="en-US" b="1" dirty="0"/>
              <a:t>secondment</a:t>
            </a:r>
            <a:r>
              <a:rPr lang="en-US" dirty="0"/>
              <a:t>, as a hands-on training opportunity, is reduced by its schedule </a:t>
            </a:r>
            <a:r>
              <a:rPr lang="en-US" dirty="0">
                <a:highlight>
                  <a:srgbClr val="FFFF00"/>
                </a:highlight>
              </a:rPr>
              <a:t>near the end of the project</a:t>
            </a:r>
            <a:r>
              <a:rPr lang="en-US" dirty="0"/>
              <a:t>; in addition, the proposal does </a:t>
            </a:r>
            <a:r>
              <a:rPr lang="en-US" dirty="0">
                <a:highlight>
                  <a:srgbClr val="FFFF00"/>
                </a:highlight>
              </a:rPr>
              <a:t>not show the added value </a:t>
            </a:r>
            <a:r>
              <a:rPr lang="en-US" dirty="0"/>
              <a:t>to conduct it within the same institution of the PhD as this limits exposure to new scientific environments.</a:t>
            </a:r>
            <a:endParaRPr lang="sl-SI" dirty="0"/>
          </a:p>
          <a:p>
            <a:r>
              <a:rPr lang="en-US" b="1" dirty="0"/>
              <a:t>The added value </a:t>
            </a:r>
            <a:r>
              <a:rPr lang="en-US" dirty="0"/>
              <a:t>of secondments is not sufficiently </a:t>
            </a:r>
            <a:r>
              <a:rPr lang="en-US" dirty="0">
                <a:highlight>
                  <a:srgbClr val="FFFF00"/>
                </a:highlight>
              </a:rPr>
              <a:t>demonstrated.</a:t>
            </a:r>
            <a:endParaRPr lang="sl-SI" dirty="0">
              <a:highlight>
                <a:srgbClr val="FFFF00"/>
              </a:highlight>
            </a:endParaRPr>
          </a:p>
          <a:p>
            <a:r>
              <a:rPr lang="en-US" dirty="0"/>
              <a:t>The </a:t>
            </a:r>
            <a:r>
              <a:rPr lang="en-US" b="1" dirty="0"/>
              <a:t>justification</a:t>
            </a:r>
            <a:r>
              <a:rPr lang="en-US" dirty="0"/>
              <a:t> for the secondment and the added value it brings to the project are </a:t>
            </a:r>
            <a:r>
              <a:rPr lang="en-US" dirty="0">
                <a:highlight>
                  <a:srgbClr val="FFFF00"/>
                </a:highlight>
              </a:rPr>
              <a:t>not addressed well enough </a:t>
            </a:r>
            <a:r>
              <a:rPr lang="en-US" dirty="0"/>
              <a:t>in the proposal. </a:t>
            </a:r>
            <a:endParaRPr lang="sl-SI" dirty="0"/>
          </a:p>
          <a:p>
            <a:endParaRPr lang="sl-SI" b="1" dirty="0"/>
          </a:p>
        </p:txBody>
      </p:sp>
      <p:pic>
        <p:nvPicPr>
          <p:cNvPr id="4" name="Grafika 3" descr="Boardroom outline">
            <a:extLst>
              <a:ext uri="{FF2B5EF4-FFF2-40B4-BE49-F238E27FC236}">
                <a16:creationId xmlns:a16="http://schemas.microsoft.com/office/drawing/2014/main" id="{3BFF6E88-D820-251B-7377-57FBEDACE8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020425" y="437356"/>
            <a:ext cx="914400" cy="914400"/>
          </a:xfrm>
          <a:prstGeom prst="rect">
            <a:avLst/>
          </a:prstGeom>
        </p:spPr>
      </p:pic>
      <p:sp>
        <p:nvSpPr>
          <p:cNvPr id="5" name="Označba mesta datuma 4">
            <a:extLst>
              <a:ext uri="{FF2B5EF4-FFF2-40B4-BE49-F238E27FC236}">
                <a16:creationId xmlns:a16="http://schemas.microsoft.com/office/drawing/2014/main" id="{4F998CF1-8980-FA5F-9481-A64DB13E7C16}"/>
              </a:ext>
            </a:extLst>
          </p:cNvPr>
          <p:cNvSpPr>
            <a:spLocks noGrp="1"/>
          </p:cNvSpPr>
          <p:nvPr>
            <p:ph type="dt" sz="half" idx="10"/>
          </p:nvPr>
        </p:nvSpPr>
        <p:spPr/>
        <p:txBody>
          <a:bodyPr/>
          <a:lstStyle/>
          <a:p>
            <a:fld id="{29963FE0-32F5-42C4-862E-6086E319E05C}" type="datetime1">
              <a:rPr lang="sl-SI" smtClean="0"/>
              <a:t>22. 04. 2026</a:t>
            </a:fld>
            <a:endParaRPr lang="sl-SI"/>
          </a:p>
        </p:txBody>
      </p:sp>
      <p:sp>
        <p:nvSpPr>
          <p:cNvPr id="6" name="Označba mesta številke diapozitiva 5">
            <a:extLst>
              <a:ext uri="{FF2B5EF4-FFF2-40B4-BE49-F238E27FC236}">
                <a16:creationId xmlns:a16="http://schemas.microsoft.com/office/drawing/2014/main" id="{AE9C2B41-35AF-A91D-DBB2-8BE666B22BD6}"/>
              </a:ext>
            </a:extLst>
          </p:cNvPr>
          <p:cNvSpPr>
            <a:spLocks noGrp="1"/>
          </p:cNvSpPr>
          <p:nvPr>
            <p:ph type="sldNum" sz="quarter" idx="12"/>
          </p:nvPr>
        </p:nvSpPr>
        <p:spPr/>
        <p:txBody>
          <a:bodyPr/>
          <a:lstStyle/>
          <a:p>
            <a:fld id="{3A63198E-746F-4D1F-8336-55B0049BC075}" type="slidenum">
              <a:rPr lang="sl-SI" smtClean="0"/>
              <a:t>34</a:t>
            </a:fld>
            <a:endParaRPr lang="sl-SI"/>
          </a:p>
        </p:txBody>
      </p:sp>
    </p:spTree>
    <p:extLst>
      <p:ext uri="{BB962C8B-B14F-4D97-AF65-F5344CB8AC3E}">
        <p14:creationId xmlns:p14="http://schemas.microsoft.com/office/powerpoint/2010/main" val="25235206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DFE23-CA4B-2BC0-DAD6-D82567BB59E3}"/>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32E29D60-A39B-82B9-341F-304585EE5F25}"/>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2FCD5ABC-DF57-4FF7-582D-3189B6139AFC}"/>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29655F20-1EBE-DCCB-09AC-433194B573B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3598E002-6B20-4FC8-BDB2-5B3654B9D90B}"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49B7CD4C-0F7F-6C8A-19BE-6E7D9B79FB7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23B04087-A7E2-89ED-E066-55EA0A1E5CBF}"/>
              </a:ext>
            </a:extLst>
          </p:cNvPr>
          <p:cNvPicPr>
            <a:picLocks noChangeAspect="1"/>
          </p:cNvPicPr>
          <p:nvPr/>
        </p:nvPicPr>
        <p:blipFill>
          <a:blip r:embed="rId2"/>
          <a:stretch>
            <a:fillRect/>
          </a:stretch>
        </p:blipFill>
        <p:spPr>
          <a:xfrm>
            <a:off x="-138546" y="0"/>
            <a:ext cx="12330546" cy="6858000"/>
          </a:xfrm>
          <a:prstGeom prst="rect">
            <a:avLst/>
          </a:prstGeom>
        </p:spPr>
      </p:pic>
      <p:sp>
        <p:nvSpPr>
          <p:cNvPr id="6" name="Elipsa 5">
            <a:extLst>
              <a:ext uri="{FF2B5EF4-FFF2-40B4-BE49-F238E27FC236}">
                <a16:creationId xmlns:a16="http://schemas.microsoft.com/office/drawing/2014/main" id="{DCDA6904-3A94-A6FF-9730-8A663A6DAFF5}"/>
              </a:ext>
            </a:extLst>
          </p:cNvPr>
          <p:cNvSpPr/>
          <p:nvPr/>
        </p:nvSpPr>
        <p:spPr>
          <a:xfrm>
            <a:off x="6790100" y="1027906"/>
            <a:ext cx="4969200" cy="285499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Grafika 6" descr="Child with balloon outline">
            <a:extLst>
              <a:ext uri="{FF2B5EF4-FFF2-40B4-BE49-F238E27FC236}">
                <a16:creationId xmlns:a16="http://schemas.microsoft.com/office/drawing/2014/main" id="{C94164B7-4E30-ED87-5A36-6C50DA31D3B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63507" y="2149241"/>
            <a:ext cx="914400" cy="914400"/>
          </a:xfrm>
          <a:prstGeom prst="rect">
            <a:avLst/>
          </a:prstGeom>
        </p:spPr>
      </p:pic>
    </p:spTree>
    <p:extLst>
      <p:ext uri="{BB962C8B-B14F-4D97-AF65-F5344CB8AC3E}">
        <p14:creationId xmlns:p14="http://schemas.microsoft.com/office/powerpoint/2010/main" val="13558931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19000">
              <a:srgbClr val="EED4D4"/>
            </a:gs>
            <a:gs pos="98000">
              <a:schemeClr val="bg1"/>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9AA28B1-790C-414D-AAA9-92D578D92DBF}"/>
              </a:ext>
            </a:extLst>
          </p:cNvPr>
          <p:cNvSpPr>
            <a:spLocks noGrp="1"/>
          </p:cNvSpPr>
          <p:nvPr>
            <p:ph type="title"/>
          </p:nvPr>
        </p:nvSpPr>
        <p:spPr/>
        <p:txBody>
          <a:bodyPr/>
          <a:lstStyle/>
          <a:p>
            <a:pPr algn="ctr"/>
            <a:r>
              <a:rPr kumimoji="0" lang="sl-SI" sz="4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ptos Display" panose="02110004020202020204"/>
                <a:ea typeface="+mj-ea"/>
                <a:cs typeface="+mj-cs"/>
              </a:rPr>
              <a:t>SUPERVISOR - </a:t>
            </a:r>
            <a:r>
              <a:rPr kumimoji="0" lang="sl-SI" sz="44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ptos Display" panose="02110004020202020204"/>
                <a:ea typeface="+mj-ea"/>
                <a:cs typeface="+mj-cs"/>
              </a:rPr>
              <a:t>weaknesses</a:t>
            </a:r>
            <a:r>
              <a:rPr lang="sl-SI" b="1" dirty="0">
                <a:solidFill>
                  <a:srgbClr val="FF0000"/>
                </a:solidFill>
                <a:effectLst>
                  <a:outerShdw blurRad="38100" dist="38100" dir="2700000" algn="tl">
                    <a:srgbClr val="000000">
                      <a:alpha val="43137"/>
                    </a:srgbClr>
                  </a:outerShdw>
                </a:effectLst>
              </a:rPr>
              <a:t> </a:t>
            </a:r>
            <a:endParaRPr lang="sl-SI" dirty="0">
              <a:solidFill>
                <a:srgbClr val="FF0000"/>
              </a:solidFill>
            </a:endParaRPr>
          </a:p>
        </p:txBody>
      </p:sp>
      <p:sp>
        <p:nvSpPr>
          <p:cNvPr id="3" name="Označba mesta vsebine 2">
            <a:extLst>
              <a:ext uri="{FF2B5EF4-FFF2-40B4-BE49-F238E27FC236}">
                <a16:creationId xmlns:a16="http://schemas.microsoft.com/office/drawing/2014/main" id="{DE860F76-388F-4981-BCAC-5C315BFFEBF4}"/>
              </a:ext>
            </a:extLst>
          </p:cNvPr>
          <p:cNvSpPr>
            <a:spLocks noGrp="1"/>
          </p:cNvSpPr>
          <p:nvPr>
            <p:ph idx="1"/>
          </p:nvPr>
        </p:nvSpPr>
        <p:spPr/>
        <p:txBody>
          <a:bodyPr>
            <a:normAutofit fontScale="92500" lnSpcReduction="20000"/>
          </a:bodyPr>
          <a:lstStyle/>
          <a:p>
            <a:r>
              <a:rPr lang="en-US" dirty="0"/>
              <a:t>The proposal does </a:t>
            </a:r>
            <a:r>
              <a:rPr lang="en-US" b="1" dirty="0"/>
              <a:t>not fully demonstrate </a:t>
            </a:r>
            <a:r>
              <a:rPr lang="en-US" dirty="0"/>
              <a:t>that the supervisor has adequate </a:t>
            </a:r>
            <a:r>
              <a:rPr lang="en-US" dirty="0">
                <a:highlight>
                  <a:srgbClr val="FFFF00"/>
                </a:highlight>
              </a:rPr>
              <a:t>experience</a:t>
            </a:r>
            <a:r>
              <a:rPr lang="en-US" dirty="0"/>
              <a:t> in supervision of postdoctoral researchers or experience in managing local, European or international grants. </a:t>
            </a:r>
            <a:endParaRPr lang="sl-SI" dirty="0"/>
          </a:p>
          <a:p>
            <a:r>
              <a:rPr lang="en-US" dirty="0"/>
              <a:t>The </a:t>
            </a:r>
            <a:r>
              <a:rPr lang="en-US" dirty="0">
                <a:highlight>
                  <a:srgbClr val="FFFF00"/>
                </a:highlight>
              </a:rPr>
              <a:t>expertise</a:t>
            </a:r>
            <a:r>
              <a:rPr lang="en-US" dirty="0"/>
              <a:t> of the supervisor and co-supervisor in their respective fields of research, </a:t>
            </a:r>
            <a:r>
              <a:rPr lang="en-US" b="1" dirty="0"/>
              <a:t>ability to mentor </a:t>
            </a:r>
            <a:r>
              <a:rPr lang="en-US" dirty="0" err="1"/>
              <a:t>earlystage</a:t>
            </a:r>
            <a:r>
              <a:rPr lang="en-US" dirty="0"/>
              <a:t> researchers, and </a:t>
            </a:r>
            <a:r>
              <a:rPr lang="en-US" b="1" dirty="0"/>
              <a:t>international collaborative </a:t>
            </a:r>
            <a:r>
              <a:rPr lang="en-US" dirty="0"/>
              <a:t>network are </a:t>
            </a:r>
            <a:r>
              <a:rPr lang="en-US" b="1" dirty="0">
                <a:highlight>
                  <a:srgbClr val="FFFF00"/>
                </a:highlight>
              </a:rPr>
              <a:t>insufficiently documented</a:t>
            </a:r>
            <a:r>
              <a:rPr lang="en-US" dirty="0"/>
              <a:t>, undermining the overall quality of the supervision.</a:t>
            </a:r>
            <a:endParaRPr lang="sl-SI" dirty="0"/>
          </a:p>
          <a:p>
            <a:r>
              <a:rPr lang="en-US" dirty="0"/>
              <a:t>The role of the </a:t>
            </a:r>
            <a:r>
              <a:rPr lang="en-US" b="1" dirty="0">
                <a:highlight>
                  <a:srgbClr val="FFFF00"/>
                </a:highlight>
              </a:rPr>
              <a:t>secondary</a:t>
            </a:r>
            <a:r>
              <a:rPr lang="en-US" b="1" dirty="0"/>
              <a:t> supervisor </a:t>
            </a:r>
            <a:r>
              <a:rPr lang="en-US" dirty="0"/>
              <a:t>is not sufficiently detailed.</a:t>
            </a:r>
            <a:endParaRPr lang="sl-SI" dirty="0"/>
          </a:p>
          <a:p>
            <a:r>
              <a:rPr lang="en-US" b="1" dirty="0">
                <a:highlight>
                  <a:srgbClr val="FFFF00"/>
                </a:highlight>
              </a:rPr>
              <a:t>International</a:t>
            </a:r>
            <a:r>
              <a:rPr lang="en-US" dirty="0">
                <a:highlight>
                  <a:srgbClr val="FFFF00"/>
                </a:highlight>
              </a:rPr>
              <a:t> collaborations </a:t>
            </a:r>
            <a:r>
              <a:rPr lang="en-US" dirty="0"/>
              <a:t>of the supervisor are not sufficiently described.</a:t>
            </a:r>
            <a:endParaRPr lang="sl-SI" dirty="0"/>
          </a:p>
          <a:p>
            <a:r>
              <a:rPr lang="en-US" dirty="0"/>
              <a:t>The main supervisor has a </a:t>
            </a:r>
            <a:r>
              <a:rPr lang="en-US" dirty="0">
                <a:highlight>
                  <a:srgbClr val="FFFF00"/>
                </a:highlight>
              </a:rPr>
              <a:t>limited experience </a:t>
            </a:r>
            <a:r>
              <a:rPr lang="en-US" dirty="0"/>
              <a:t>in supervising highly qualified personnel at an advanced level. </a:t>
            </a:r>
            <a:endParaRPr lang="sl-SI" dirty="0"/>
          </a:p>
          <a:p>
            <a:r>
              <a:rPr lang="en-US" dirty="0"/>
              <a:t>The </a:t>
            </a:r>
            <a:r>
              <a:rPr lang="en-US" b="1" dirty="0"/>
              <a:t>track record of the host supervisor </a:t>
            </a:r>
            <a:r>
              <a:rPr lang="en-US" dirty="0"/>
              <a:t>is not </a:t>
            </a:r>
            <a:r>
              <a:rPr lang="en-US" dirty="0">
                <a:highlight>
                  <a:srgbClr val="FFFF00"/>
                </a:highlight>
              </a:rPr>
              <a:t>detailed</a:t>
            </a:r>
            <a:r>
              <a:rPr lang="en-US" dirty="0"/>
              <a:t> enough. </a:t>
            </a:r>
            <a:endParaRPr lang="sl-SI" dirty="0"/>
          </a:p>
          <a:p>
            <a:endParaRPr lang="sl-SI" dirty="0"/>
          </a:p>
          <a:p>
            <a:endParaRPr lang="sl-SI" dirty="0"/>
          </a:p>
        </p:txBody>
      </p:sp>
      <p:pic>
        <p:nvPicPr>
          <p:cNvPr id="4" name="Grafika 3" descr="Child with balloon outline">
            <a:extLst>
              <a:ext uri="{FF2B5EF4-FFF2-40B4-BE49-F238E27FC236}">
                <a16:creationId xmlns:a16="http://schemas.microsoft.com/office/drawing/2014/main" id="{DD703E9A-1816-4565-BED1-E285EBA54C0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814560" y="462280"/>
            <a:ext cx="914400" cy="914400"/>
          </a:xfrm>
          <a:prstGeom prst="rect">
            <a:avLst/>
          </a:prstGeom>
        </p:spPr>
      </p:pic>
      <p:sp>
        <p:nvSpPr>
          <p:cNvPr id="10" name="Označba mesta številke diapozitiva 9">
            <a:extLst>
              <a:ext uri="{FF2B5EF4-FFF2-40B4-BE49-F238E27FC236}">
                <a16:creationId xmlns:a16="http://schemas.microsoft.com/office/drawing/2014/main" id="{B2BF2D82-DC1E-4E93-B0B1-584DDD1E0F1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7A4615-B527-482E-A70A-5B529D7F9C9C}"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datuma 4">
            <a:extLst>
              <a:ext uri="{FF2B5EF4-FFF2-40B4-BE49-F238E27FC236}">
                <a16:creationId xmlns:a16="http://schemas.microsoft.com/office/drawing/2014/main" id="{53440B0E-05A8-C00D-D83F-1833A6A5AF11}"/>
              </a:ext>
            </a:extLst>
          </p:cNvPr>
          <p:cNvSpPr>
            <a:spLocks noGrp="1"/>
          </p:cNvSpPr>
          <p:nvPr>
            <p:ph type="dt" sz="half" idx="10"/>
          </p:nvPr>
        </p:nvSpPr>
        <p:spPr/>
        <p:txBody>
          <a:bodyPr/>
          <a:lstStyle/>
          <a:p>
            <a:fld id="{047E874E-97A5-44CF-B451-B729907CE1B3}" type="datetime1">
              <a:rPr lang="sl-SI" smtClean="0"/>
              <a:t>22. 04. 2026</a:t>
            </a:fld>
            <a:endParaRPr lang="sl-SI"/>
          </a:p>
        </p:txBody>
      </p:sp>
    </p:spTree>
    <p:extLst>
      <p:ext uri="{BB962C8B-B14F-4D97-AF65-F5344CB8AC3E}">
        <p14:creationId xmlns:p14="http://schemas.microsoft.com/office/powerpoint/2010/main" val="34964637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37</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3593081" y="962026"/>
            <a:ext cx="7990839" cy="3034956"/>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k-SK" sz="2149" b="0" i="0" u="none" strike="noStrike" kern="1200" cap="none" spc="0" normalizeH="0" baseline="0" noProof="0" dirty="0">
                <a:ln>
                  <a:noFill/>
                </a:ln>
                <a:solidFill>
                  <a:srgbClr val="0000D4"/>
                </a:solidFill>
                <a:effectLst/>
                <a:uLnTx/>
                <a:uFillTx/>
                <a:latin typeface="Arial"/>
                <a:ea typeface="+mn-ea"/>
                <a:cs typeface="+mn-cs"/>
              </a:rPr>
              <a:t>Describe your </a:t>
            </a:r>
            <a:r>
              <a:rPr kumimoji="0" lang="en-US" sz="2149" b="1" i="0" u="none" strike="noStrike" kern="1200" cap="none" spc="0" normalizeH="0" baseline="0" noProof="0" dirty="0">
                <a:ln>
                  <a:noFill/>
                </a:ln>
                <a:solidFill>
                  <a:srgbClr val="0000D4"/>
                </a:solidFill>
                <a:effectLst/>
                <a:uLnTx/>
                <a:uFillTx/>
                <a:latin typeface="Arial"/>
                <a:ea typeface="+mn-ea"/>
                <a:cs typeface="+mn-cs"/>
              </a:rPr>
              <a:t>existing professional experience </a:t>
            </a:r>
            <a:r>
              <a:rPr kumimoji="0" lang="en-US" sz="2149" b="0" i="0" u="none" strike="noStrike" kern="1200" cap="none" spc="0" normalizeH="0" baseline="0" noProof="0" dirty="0">
                <a:ln>
                  <a:noFill/>
                </a:ln>
                <a:solidFill>
                  <a:srgbClr val="0000D4"/>
                </a:solidFill>
                <a:effectLst/>
                <a:uLnTx/>
                <a:uFillTx/>
                <a:latin typeface="Arial"/>
                <a:ea typeface="+mn-ea"/>
                <a:cs typeface="+mn-cs"/>
              </a:rPr>
              <a:t>in relation to the proposed research project</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954" b="1" i="0" u="none" strike="noStrike" kern="1200" cap="none" spc="0" normalizeH="0" baseline="0" noProof="0" dirty="0">
                <a:ln>
                  <a:noFill/>
                </a:ln>
                <a:solidFill>
                  <a:srgbClr val="0000D4"/>
                </a:solidFill>
                <a:effectLst/>
                <a:uLnTx/>
                <a:uFillTx/>
                <a:latin typeface="Arial"/>
                <a:ea typeface="+mn-ea"/>
                <a:cs typeface="+mn-cs"/>
              </a:rPr>
              <a:t>why you are the best person to do this fellowship</a:t>
            </a:r>
            <a:endParaRPr kumimoji="0" lang="sk-SK" sz="1954" b="1"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954" b="0" i="0" u="none" strike="noStrike" kern="1200" cap="none" spc="0" normalizeH="0" baseline="0" noProof="0" dirty="0">
                <a:ln>
                  <a:noFill/>
                </a:ln>
                <a:solidFill>
                  <a:srgbClr val="0000D4"/>
                </a:solidFill>
                <a:effectLst/>
                <a:uLnTx/>
                <a:uFillTx/>
                <a:latin typeface="Arial"/>
                <a:ea typeface="+mn-ea"/>
                <a:cs typeface="+mn-cs"/>
              </a:rPr>
              <a:t>tell your story &amp; t</a:t>
            </a:r>
            <a:r>
              <a:rPr kumimoji="0" lang="en-GB" sz="1954" b="0" i="0" u="none" strike="noStrike" kern="1200" cap="none" spc="0" normalizeH="0" baseline="0" noProof="0" dirty="0" err="1">
                <a:ln>
                  <a:noFill/>
                </a:ln>
                <a:solidFill>
                  <a:srgbClr val="0000D4"/>
                </a:solidFill>
                <a:effectLst/>
                <a:uLnTx/>
                <a:uFillTx/>
                <a:latin typeface="Arial"/>
                <a:ea typeface="+mn-ea"/>
                <a:cs typeface="+mn-cs"/>
              </a:rPr>
              <a:t>ry</a:t>
            </a:r>
            <a:r>
              <a:rPr kumimoji="0" lang="en-GB" sz="1954" b="0" i="0" u="none" strike="noStrike" kern="1200" cap="none" spc="0" normalizeH="0" baseline="0" noProof="0" dirty="0">
                <a:ln>
                  <a:noFill/>
                </a:ln>
                <a:solidFill>
                  <a:srgbClr val="0000D4"/>
                </a:solidFill>
                <a:effectLst/>
                <a:uLnTx/>
                <a:uFillTx/>
                <a:latin typeface="Arial"/>
                <a:ea typeface="+mn-ea"/>
                <a:cs typeface="+mn-cs"/>
              </a:rPr>
              <a:t> to get the evaluator to relate</a:t>
            </a:r>
            <a:r>
              <a:rPr kumimoji="0" lang="sk-SK" sz="1954" b="0" i="0" u="none" strike="noStrike" kern="1200" cap="none" spc="0" normalizeH="0" baseline="0" noProof="0" dirty="0">
                <a:ln>
                  <a:noFill/>
                </a:ln>
                <a:solidFill>
                  <a:srgbClr val="0000D4"/>
                </a:solidFill>
                <a:effectLst/>
                <a:uLnTx/>
                <a:uFillTx/>
                <a:latin typeface="Arial"/>
                <a:ea typeface="+mn-ea"/>
                <a:cs typeface="+mn-cs"/>
              </a:rPr>
              <a:t>/</a:t>
            </a:r>
            <a:r>
              <a:rPr kumimoji="0" lang="en-GB" sz="1954" b="0" i="0" u="none" strike="noStrike" kern="1200" cap="none" spc="0" normalizeH="0" baseline="0" noProof="0" dirty="0">
                <a:ln>
                  <a:noFill/>
                </a:ln>
                <a:solidFill>
                  <a:srgbClr val="0000D4"/>
                </a:solidFill>
                <a:effectLst/>
                <a:uLnTx/>
                <a:uFillTx/>
                <a:latin typeface="Arial"/>
                <a:ea typeface="+mn-ea"/>
                <a:cs typeface="+mn-cs"/>
              </a:rPr>
              <a:t>understand you</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954" b="0" i="0" u="none" strike="noStrike" kern="1200" cap="none" spc="0" normalizeH="0" baseline="0" noProof="0" dirty="0">
                <a:ln>
                  <a:noFill/>
                </a:ln>
                <a:solidFill>
                  <a:srgbClr val="0000D4"/>
                </a:solidFill>
                <a:effectLst/>
                <a:uLnTx/>
                <a:uFillTx/>
                <a:latin typeface="Arial"/>
                <a:ea typeface="+mn-ea"/>
                <a:cs typeface="+mn-cs"/>
              </a:rPr>
              <a:t>c</a:t>
            </a:r>
            <a:r>
              <a:rPr kumimoji="0" lang="en-GB" sz="1954" b="0" i="0" u="none" strike="noStrike" kern="1200" cap="none" spc="0" normalizeH="0" baseline="0" noProof="0" dirty="0" err="1">
                <a:ln>
                  <a:noFill/>
                </a:ln>
                <a:solidFill>
                  <a:srgbClr val="0000D4"/>
                </a:solidFill>
                <a:effectLst/>
                <a:uLnTx/>
                <a:uFillTx/>
                <a:latin typeface="Arial"/>
                <a:ea typeface="+mn-ea"/>
                <a:cs typeface="+mn-cs"/>
              </a:rPr>
              <a:t>hoose</a:t>
            </a:r>
            <a:r>
              <a:rPr kumimoji="0" lang="en-GB" sz="1954" b="0" i="0" u="none" strike="noStrike" kern="1200" cap="none" spc="0" normalizeH="0" baseline="0" noProof="0" dirty="0">
                <a:ln>
                  <a:noFill/>
                </a:ln>
                <a:solidFill>
                  <a:srgbClr val="0000D4"/>
                </a:solidFill>
                <a:effectLst/>
                <a:uLnTx/>
                <a:uFillTx/>
                <a:latin typeface="Arial"/>
                <a:ea typeface="+mn-ea"/>
                <a:cs typeface="+mn-cs"/>
              </a:rPr>
              <a:t> the key highlights from your CV to show the evaluator your abilities</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1142949" marR="0" lvl="2"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E.g. </a:t>
            </a:r>
            <a:r>
              <a:rPr kumimoji="0" lang="en-GB" sz="1758" b="0" i="0" u="none" strike="noStrike" kern="1200" cap="none" spc="0" normalizeH="0" baseline="0" noProof="0" dirty="0">
                <a:ln>
                  <a:noFill/>
                </a:ln>
                <a:solidFill>
                  <a:srgbClr val="0000D4"/>
                </a:solidFill>
                <a:effectLst/>
                <a:uLnTx/>
                <a:uFillTx/>
                <a:latin typeface="Arial"/>
                <a:ea typeface="+mn-ea"/>
                <a:cs typeface="+mn-cs"/>
              </a:rPr>
              <a:t>research achievements, fellowships and awards received, key conferences, publications, experience in project management, experience in supervision, non-academic sector</a:t>
            </a:r>
            <a:r>
              <a:rPr kumimoji="0" lang="sk-SK" sz="1758" b="0" i="0" u="none" strike="noStrike" kern="1200" cap="none" spc="0" normalizeH="0" baseline="0" noProof="0" dirty="0">
                <a:ln>
                  <a:noFill/>
                </a:ln>
                <a:solidFill>
                  <a:srgbClr val="0000D4"/>
                </a:solidFill>
                <a:effectLst/>
                <a:uLnTx/>
                <a:uFillTx/>
                <a:latin typeface="Arial"/>
                <a:ea typeface="+mn-ea"/>
                <a:cs typeface="+mn-cs"/>
              </a:rPr>
              <a:t> </a:t>
            </a: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sk-SK" sz="1563" b="0" i="0" u="none" strike="noStrike" kern="1200" cap="none" spc="0" normalizeH="0" baseline="0" noProof="0" dirty="0">
              <a:ln>
                <a:noFill/>
              </a:ln>
              <a:solidFill>
                <a:srgbClr val="0000D4"/>
              </a:solidFill>
              <a:effectLst/>
              <a:uLnTx/>
              <a:uFillTx/>
              <a:latin typeface="Arial"/>
              <a:ea typeface="+mn-ea"/>
              <a:cs typeface="+mn-cs"/>
            </a:endParaRPr>
          </a:p>
        </p:txBody>
      </p:sp>
      <p:sp>
        <p:nvSpPr>
          <p:cNvPr id="8" name="Textplatzhalter 1">
            <a:extLst>
              <a:ext uri="{FF2B5EF4-FFF2-40B4-BE49-F238E27FC236}">
                <a16:creationId xmlns:a16="http://schemas.microsoft.com/office/drawing/2014/main" id="{2E269820-5A2A-B3D5-02A0-5429A76883CA}"/>
              </a:ext>
            </a:extLst>
          </p:cNvPr>
          <p:cNvSpPr txBox="1">
            <a:spLocks noChangeAspect="1"/>
          </p:cNvSpPr>
          <p:nvPr/>
        </p:nvSpPr>
        <p:spPr>
          <a:xfrm>
            <a:off x="8126642" y="3885477"/>
            <a:ext cx="2677958" cy="2542492"/>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sk-SK" sz="1172" b="1" i="0" u="none" strike="noStrike" kern="1200" cap="none" spc="0" normalizeH="0" baseline="0" noProof="0" dirty="0">
              <a:ln>
                <a:noFill/>
              </a:ln>
              <a:solidFill>
                <a:srgbClr val="0000D4"/>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661" b="1" i="0" u="none" strike="noStrike" kern="1200" cap="none" spc="0" normalizeH="0" baseline="0" noProof="0" dirty="0">
                <a:ln>
                  <a:noFill/>
                </a:ln>
                <a:solidFill>
                  <a:srgbClr val="FF0000"/>
                </a:solidFill>
                <a:effectLst/>
                <a:uLnTx/>
                <a:uFillTx/>
                <a:latin typeface="Arial"/>
                <a:ea typeface="+mn-ea"/>
                <a:cs typeface="+mn-cs"/>
              </a:rPr>
              <a:t>Your CV </a:t>
            </a:r>
            <a:endParaRPr kumimoji="0" lang="hu-HU" sz="1661" b="1" i="0" u="none" strike="noStrike" kern="1200" cap="none" spc="0" normalizeH="0" baseline="0" noProof="0" dirty="0">
              <a:ln>
                <a:noFill/>
              </a:ln>
              <a:solidFill>
                <a:srgbClr val="FF0000"/>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sk-SK" sz="1661" b="0" i="0" u="none" strike="noStrike" kern="1200" cap="none" spc="0" normalizeH="0" baseline="0" noProof="0" dirty="0">
                <a:ln>
                  <a:noFill/>
                </a:ln>
                <a:solidFill>
                  <a:srgbClr val="0000D4"/>
                </a:solidFill>
                <a:effectLst/>
                <a:uLnTx/>
                <a:uFillTx/>
                <a:latin typeface="Arial"/>
                <a:ea typeface="+mn-ea"/>
                <a:cs typeface="+mn-cs"/>
              </a:rPr>
              <a:t>(</a:t>
            </a:r>
            <a:r>
              <a:rPr kumimoji="0" lang="en-US" sz="1661" b="0" i="0" u="none" strike="noStrike" kern="1200" cap="none" spc="0" normalizeH="0" baseline="0" noProof="0" dirty="0">
                <a:ln>
                  <a:noFill/>
                </a:ln>
                <a:solidFill>
                  <a:srgbClr val="0000D4"/>
                </a:solidFill>
                <a:effectLst/>
                <a:uLnTx/>
                <a:uFillTx/>
                <a:latin typeface="Arial"/>
                <a:ea typeface="+mn-ea"/>
                <a:cs typeface="+mn-cs"/>
              </a:rPr>
              <a:t>in Part B2</a:t>
            </a:r>
            <a:r>
              <a:rPr kumimoji="0" lang="sk-SK" sz="1661" b="0" i="0" u="none" strike="noStrike" kern="1200" cap="none" spc="0" normalizeH="0" baseline="0" noProof="0" dirty="0">
                <a:ln>
                  <a:noFill/>
                </a:ln>
                <a:solidFill>
                  <a:srgbClr val="0000D4"/>
                </a:solidFill>
                <a:effectLst/>
                <a:uLnTx/>
                <a:uFillTx/>
                <a:latin typeface="Arial"/>
                <a:ea typeface="+mn-ea"/>
                <a:cs typeface="+mn-cs"/>
              </a:rPr>
              <a:t>) </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sk-SK" sz="1661" b="1" i="0" u="none" strike="noStrike" kern="1200" cap="none" spc="0" normalizeH="0" baseline="0" noProof="0" dirty="0">
                <a:ln>
                  <a:noFill/>
                </a:ln>
                <a:solidFill>
                  <a:srgbClr val="0000D4"/>
                </a:solidFill>
                <a:effectLst/>
                <a:uLnTx/>
                <a:uFillTx/>
                <a:latin typeface="Arial"/>
                <a:ea typeface="+mn-ea"/>
                <a:cs typeface="+mn-cs"/>
              </a:rPr>
              <a:t>- </a:t>
            </a:r>
            <a:r>
              <a:rPr kumimoji="0" lang="en-US" sz="1661" b="1" i="0" u="none" strike="noStrike" kern="1200" cap="none" spc="0" normalizeH="0" baseline="0" noProof="0" dirty="0">
                <a:ln>
                  <a:noFill/>
                </a:ln>
                <a:solidFill>
                  <a:srgbClr val="0000D4"/>
                </a:solidFill>
                <a:effectLst/>
                <a:uLnTx/>
                <a:uFillTx/>
                <a:latin typeface="Arial"/>
                <a:ea typeface="+mn-ea"/>
                <a:cs typeface="+mn-cs"/>
              </a:rPr>
              <a:t>will be reviewed to confirm information given in section 1.4</a:t>
            </a:r>
            <a:endParaRPr kumimoji="0" lang="it-IT" sz="1661" b="1" i="0" u="none" strike="noStrike" kern="1200" cap="none" spc="0" normalizeH="0" baseline="0" noProof="0" dirty="0">
              <a:ln>
                <a:noFill/>
              </a:ln>
              <a:solidFill>
                <a:srgbClr val="0000D4"/>
              </a:solidFill>
              <a:effectLst/>
              <a:uLnTx/>
              <a:uFillTx/>
              <a:latin typeface="Arial"/>
              <a:ea typeface="+mn-ea"/>
              <a:cs typeface="+mn-cs"/>
            </a:endParaRPr>
          </a:p>
          <a:p>
            <a:pPr marL="0" marR="0" lvl="0" indent="0" algn="just" defTabSz="8932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47" b="0" i="0" u="none" strike="noStrike" kern="1200" cap="none" spc="0" normalizeH="0" baseline="0" noProof="0" dirty="0">
              <a:ln>
                <a:noFill/>
              </a:ln>
              <a:solidFill>
                <a:srgbClr val="0000D4"/>
              </a:solidFill>
              <a:effectLst/>
              <a:uLnTx/>
              <a:uFillTx/>
              <a:latin typeface="Arial"/>
              <a:ea typeface="+mn-ea"/>
              <a:cs typeface="+mn-cs"/>
            </a:endParaRPr>
          </a:p>
        </p:txBody>
      </p:sp>
      <p:sp>
        <p:nvSpPr>
          <p:cNvPr id="5" name="Textplatzhalter 2">
            <a:extLst>
              <a:ext uri="{FF2B5EF4-FFF2-40B4-BE49-F238E27FC236}">
                <a16:creationId xmlns:a16="http://schemas.microsoft.com/office/drawing/2014/main" id="{5143E94F-5698-D575-47E1-F3510CACEE8E}"/>
              </a:ext>
            </a:extLst>
          </p:cNvPr>
          <p:cNvSpPr txBox="1">
            <a:spLocks/>
          </p:cNvSpPr>
          <p:nvPr/>
        </p:nvSpPr>
        <p:spPr>
          <a:xfrm>
            <a:off x="-116135" y="122907"/>
            <a:ext cx="3228825" cy="1794971"/>
          </a:xfrm>
          <a:prstGeom prst="rect">
            <a:avLst/>
          </a:prstGeom>
        </p:spPr>
        <p:txBody>
          <a:bodyPr vert="horz" lIns="89331" tIns="44665" rIns="89331" bIns="44665" rtlCol="0">
            <a:normAutofit/>
          </a:bodyPr>
          <a:lstStyle>
            <a:lvl1pPr marL="0" indent="0" algn="l" defTabSz="935980" rtl="0" eaLnBrk="1" latinLnBrk="0" hangingPunct="1">
              <a:lnSpc>
                <a:spcPct val="90000"/>
              </a:lnSpc>
              <a:spcBef>
                <a:spcPts val="1024"/>
              </a:spcBef>
              <a:buFont typeface="Arial" panose="020B0604020202020204" pitchFamily="34" charset="0"/>
              <a:buNone/>
              <a:defRPr sz="2000" kern="1200">
                <a:solidFill>
                  <a:schemeClr val="accent1"/>
                </a:solidFill>
                <a:latin typeface="+mn-lt"/>
                <a:ea typeface="+mn-ea"/>
                <a:cs typeface="+mn-cs"/>
              </a:defRPr>
            </a:lvl1pPr>
            <a:lvl2pPr marL="467990" indent="0" algn="l" defTabSz="935980" rtl="0" eaLnBrk="1" latinLnBrk="0" hangingPunct="1">
              <a:lnSpc>
                <a:spcPct val="90000"/>
              </a:lnSpc>
              <a:spcBef>
                <a:spcPts val="512"/>
              </a:spcBef>
              <a:buFont typeface="Arial" panose="020B0604020202020204" pitchFamily="34" charset="0"/>
              <a:buNone/>
              <a:defRPr sz="2457" kern="1200">
                <a:solidFill>
                  <a:schemeClr val="accent1"/>
                </a:solidFill>
                <a:latin typeface="+mn-lt"/>
                <a:ea typeface="+mn-ea"/>
                <a:cs typeface="+mn-cs"/>
              </a:defRPr>
            </a:lvl2pPr>
            <a:lvl3pPr marL="935980" indent="0" algn="l" defTabSz="935980" rtl="0" eaLnBrk="1" latinLnBrk="0" hangingPunct="1">
              <a:lnSpc>
                <a:spcPct val="90000"/>
              </a:lnSpc>
              <a:spcBef>
                <a:spcPts val="512"/>
              </a:spcBef>
              <a:buFont typeface="Arial" panose="020B0604020202020204" pitchFamily="34" charset="0"/>
              <a:buNone/>
              <a:defRPr sz="2047" kern="1200">
                <a:solidFill>
                  <a:schemeClr val="accent1"/>
                </a:solidFill>
                <a:latin typeface="+mn-lt"/>
                <a:ea typeface="+mn-ea"/>
                <a:cs typeface="+mn-cs"/>
              </a:defRPr>
            </a:lvl3pPr>
            <a:lvl4pPr marL="1403970" indent="0" algn="l" defTabSz="935980" rtl="0" eaLnBrk="1" latinLnBrk="0" hangingPunct="1">
              <a:lnSpc>
                <a:spcPct val="90000"/>
              </a:lnSpc>
              <a:spcBef>
                <a:spcPts val="512"/>
              </a:spcBef>
              <a:buFont typeface="Arial" panose="020B0604020202020204" pitchFamily="34" charset="0"/>
              <a:buNone/>
              <a:defRPr sz="1842" kern="1200">
                <a:solidFill>
                  <a:schemeClr val="accent1"/>
                </a:solidFill>
                <a:latin typeface="+mn-lt"/>
                <a:ea typeface="+mn-ea"/>
                <a:cs typeface="+mn-cs"/>
              </a:defRPr>
            </a:lvl4pPr>
            <a:lvl5pPr marL="1871960" indent="0" algn="l" defTabSz="935980" rtl="0" eaLnBrk="1" latinLnBrk="0" hangingPunct="1">
              <a:lnSpc>
                <a:spcPct val="90000"/>
              </a:lnSpc>
              <a:spcBef>
                <a:spcPts val="512"/>
              </a:spcBef>
              <a:buFont typeface="Arial" panose="020B0604020202020204" pitchFamily="34" charset="0"/>
              <a:buNone/>
              <a:defRPr sz="1842" kern="1200">
                <a:solidFill>
                  <a:schemeClr val="accent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0" marR="0" lvl="0" indent="0" algn="just" defTabSz="914359"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de-CH" sz="1954" b="0" i="0" u="none" strike="noStrike" kern="1200" cap="none" spc="0" normalizeH="0" baseline="0" noProof="0">
              <a:ln>
                <a:noFill/>
              </a:ln>
              <a:solidFill>
                <a:srgbClr val="0000D4"/>
              </a:solidFill>
              <a:effectLst/>
              <a:uLnTx/>
              <a:uFillTx/>
              <a:latin typeface="Arial"/>
              <a:ea typeface="+mn-ea"/>
              <a:cs typeface="+mn-cs"/>
            </a:endParaRPr>
          </a:p>
        </p:txBody>
      </p:sp>
      <p:sp>
        <p:nvSpPr>
          <p:cNvPr id="9" name="Textplatzhalter 1">
            <a:extLst>
              <a:ext uri="{FF2B5EF4-FFF2-40B4-BE49-F238E27FC236}">
                <a16:creationId xmlns:a16="http://schemas.microsoft.com/office/drawing/2014/main" id="{2E269820-5A2A-B3D5-02A0-5429A76883CA}"/>
              </a:ext>
            </a:extLst>
          </p:cNvPr>
          <p:cNvSpPr txBox="1">
            <a:spLocks noChangeAspect="1"/>
          </p:cNvSpPr>
          <p:nvPr/>
        </p:nvSpPr>
        <p:spPr>
          <a:xfrm>
            <a:off x="159153" y="755876"/>
            <a:ext cx="3753560" cy="3444431"/>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sk-SK" sz="1954" b="1" i="0" u="none" strike="noStrike" kern="1200" cap="none" spc="0" normalizeH="0" baseline="0" noProof="0" dirty="0">
                <a:ln>
                  <a:noFill/>
                </a:ln>
                <a:solidFill>
                  <a:srgbClr val="0000D4"/>
                </a:solidFill>
                <a:effectLst/>
                <a:uLnTx/>
                <a:uFillTx/>
                <a:latin typeface="Arial"/>
                <a:ea typeface="+mn-ea"/>
                <a:cs typeface="+mn-cs"/>
              </a:rPr>
              <a:t>1</a:t>
            </a:r>
            <a:r>
              <a:rPr kumimoji="0" lang="en-US" sz="1954" b="1" i="0" u="none" strike="noStrike" kern="1200" cap="none" spc="0" normalizeH="0" baseline="0" noProof="0" dirty="0">
                <a:ln>
                  <a:noFill/>
                </a:ln>
                <a:solidFill>
                  <a:srgbClr val="0000D4"/>
                </a:solidFill>
                <a:effectLst/>
                <a:uLnTx/>
                <a:uFillTx/>
                <a:latin typeface="Arial"/>
                <a:ea typeface="+mn-ea"/>
                <a:cs typeface="+mn-cs"/>
              </a:rPr>
              <a:t>.</a:t>
            </a:r>
            <a:r>
              <a:rPr kumimoji="0" lang="sk-SK" sz="1954" b="1" i="0" u="none" strike="noStrike" kern="1200" cap="none" spc="0" normalizeH="0" baseline="0" noProof="0" dirty="0">
                <a:ln>
                  <a:noFill/>
                </a:ln>
                <a:solidFill>
                  <a:srgbClr val="0000D4"/>
                </a:solidFill>
                <a:effectLst/>
                <a:uLnTx/>
                <a:uFillTx/>
                <a:latin typeface="Arial"/>
                <a:ea typeface="+mn-ea"/>
                <a:cs typeface="+mn-cs"/>
              </a:rPr>
              <a:t>4</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2345" b="0" i="0" u="none" strike="noStrike" kern="1200" cap="none" spc="0" normalizeH="0" baseline="0" noProof="0" dirty="0">
                <a:ln>
                  <a:noFill/>
                </a:ln>
                <a:solidFill>
                  <a:srgbClr val="0000D4"/>
                </a:solidFill>
                <a:effectLst/>
                <a:uLnTx/>
                <a:uFillTx/>
                <a:latin typeface="Arial"/>
                <a:ea typeface="+mn-ea"/>
                <a:cs typeface="+mn-cs"/>
              </a:rPr>
              <a:t>Quality and appropriateness of the </a:t>
            </a:r>
            <a:r>
              <a:rPr kumimoji="0" lang="en-US" sz="1954" b="1" i="0" u="none" strike="noStrike" kern="1200" cap="none" spc="0" normalizeH="0" baseline="0" noProof="0" dirty="0">
                <a:ln>
                  <a:noFill/>
                </a:ln>
                <a:solidFill>
                  <a:srgbClr val="FF0000"/>
                </a:solidFill>
                <a:effectLst/>
                <a:uLnTx/>
                <a:uFillTx/>
                <a:latin typeface="Arial"/>
                <a:ea typeface="+mn-ea"/>
                <a:cs typeface="+mn-cs"/>
              </a:rPr>
              <a:t>researcher‘s</a:t>
            </a:r>
            <a:r>
              <a:rPr kumimoji="0" lang="en-US" sz="2345" b="1" i="0" u="none" strike="noStrike" kern="1200" cap="none" spc="0" normalizeH="0" baseline="0" noProof="0" dirty="0">
                <a:ln>
                  <a:noFill/>
                </a:ln>
                <a:solidFill>
                  <a:srgbClr val="FF0000"/>
                </a:solidFill>
                <a:effectLst/>
                <a:uLnTx/>
                <a:uFillTx/>
                <a:latin typeface="Arial"/>
                <a:ea typeface="+mn-ea"/>
                <a:cs typeface="+mn-cs"/>
              </a:rPr>
              <a:t> </a:t>
            </a:r>
            <a:r>
              <a:rPr kumimoji="0" lang="en-US" sz="2345" b="0" i="0" u="none" strike="noStrike" kern="1200" cap="none" spc="0" normalizeH="0" baseline="0" noProof="0" dirty="0">
                <a:ln>
                  <a:noFill/>
                </a:ln>
                <a:solidFill>
                  <a:srgbClr val="0000D4"/>
                </a:solidFill>
                <a:effectLst/>
                <a:uLnTx/>
                <a:uFillTx/>
                <a:latin typeface="Arial"/>
                <a:ea typeface="+mn-ea"/>
                <a:cs typeface="+mn-cs"/>
              </a:rPr>
              <a:t>professional experience, competences and skills</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en-US" sz="1563" b="1" i="0" u="none" strike="noStrike" kern="1200" cap="none" spc="0" normalizeH="0" baseline="0" noProof="0" dirty="0">
              <a:ln>
                <a:noFill/>
              </a:ln>
              <a:solidFill>
                <a:srgbClr val="0000D4"/>
              </a:solidFill>
              <a:effectLst/>
              <a:uLnTx/>
              <a:uFillTx/>
              <a:latin typeface="Arial"/>
              <a:ea typeface="+mn-ea"/>
              <a:cs typeface="+mn-cs"/>
            </a:endParaRPr>
          </a:p>
        </p:txBody>
      </p:sp>
      <p:sp>
        <p:nvSpPr>
          <p:cNvPr id="6" name="Szövegdoboz 5"/>
          <p:cNvSpPr txBox="1"/>
          <p:nvPr/>
        </p:nvSpPr>
        <p:spPr>
          <a:xfrm>
            <a:off x="572891" y="4535256"/>
            <a:ext cx="6539473" cy="1415259"/>
          </a:xfrm>
          <a:prstGeom prst="rect">
            <a:avLst/>
          </a:prstGeom>
          <a:noFill/>
        </p:spPr>
        <p:txBody>
          <a:bodyPr wrap="square" rtlCol="0">
            <a:spAutoFit/>
          </a:bodyPr>
          <a:lstStyle/>
          <a:p>
            <a:pPr marL="279149" marR="0" lvl="0" indent="-279149" algn="l" defTabSz="8932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k-SK" sz="2149" b="0" i="0" u="none" strike="noStrike" kern="1200" cap="none" spc="0" normalizeH="0" baseline="0" noProof="0" dirty="0">
                <a:ln>
                  <a:noFill/>
                </a:ln>
                <a:solidFill>
                  <a:srgbClr val="0000D4"/>
                </a:solidFill>
                <a:effectLst/>
                <a:uLnTx/>
                <a:uFillTx/>
                <a:latin typeface="Arial"/>
                <a:ea typeface="+mn-ea"/>
                <a:cs typeface="+mn-cs"/>
              </a:rPr>
              <a:t>How your </a:t>
            </a:r>
            <a:r>
              <a:rPr kumimoji="0" lang="en-US" sz="2149" b="0" i="0" u="none" strike="noStrike" kern="1200" cap="none" spc="0" normalizeH="0" baseline="0" noProof="0" dirty="0">
                <a:ln>
                  <a:noFill/>
                </a:ln>
                <a:solidFill>
                  <a:srgbClr val="0000D4"/>
                </a:solidFill>
                <a:effectLst/>
                <a:uLnTx/>
                <a:uFillTx/>
                <a:latin typeface="Arial"/>
                <a:ea typeface="+mn-ea"/>
                <a:cs typeface="+mn-cs"/>
              </a:rPr>
              <a:t>existing professional experience, talents and the proposed research </a:t>
            </a:r>
            <a:r>
              <a:rPr kumimoji="0" lang="en-US" sz="2149" b="1" i="0" u="none" strike="noStrike" kern="1200" cap="none" spc="0" normalizeH="0" baseline="0" noProof="0" dirty="0">
                <a:ln>
                  <a:noFill/>
                </a:ln>
                <a:solidFill>
                  <a:srgbClr val="0000D4"/>
                </a:solidFill>
                <a:effectLst/>
                <a:uLnTx/>
                <a:uFillTx/>
                <a:latin typeface="Arial"/>
                <a:ea typeface="+mn-ea"/>
                <a:cs typeface="+mn-cs"/>
              </a:rPr>
              <a:t>will contribute to </a:t>
            </a:r>
            <a:r>
              <a:rPr kumimoji="0" lang="sk-SK" sz="2149" b="1" i="0" u="none" strike="noStrike" kern="1200" cap="none" spc="0" normalizeH="0" baseline="0" noProof="0" dirty="0">
                <a:ln>
                  <a:noFill/>
                </a:ln>
                <a:solidFill>
                  <a:srgbClr val="0000D4"/>
                </a:solidFill>
                <a:effectLst/>
                <a:uLnTx/>
                <a:uFillTx/>
                <a:latin typeface="Arial"/>
                <a:ea typeface="+mn-ea"/>
                <a:cs typeface="+mn-cs"/>
              </a:rPr>
              <a:t>your</a:t>
            </a:r>
            <a:r>
              <a:rPr kumimoji="0" lang="en-US" sz="2149" b="1" i="0" u="none" strike="noStrike" kern="1200" cap="none" spc="0" normalizeH="0" baseline="0" noProof="0" dirty="0">
                <a:ln>
                  <a:noFill/>
                </a:ln>
                <a:solidFill>
                  <a:srgbClr val="0000D4"/>
                </a:solidFill>
                <a:effectLst/>
                <a:uLnTx/>
                <a:uFillTx/>
                <a:latin typeface="Arial"/>
                <a:ea typeface="+mn-ea"/>
                <a:cs typeface="+mn-cs"/>
              </a:rPr>
              <a:t> development </a:t>
            </a:r>
            <a:r>
              <a:rPr kumimoji="0" lang="en-US" sz="2149" b="0" i="0" u="none" strike="noStrike" kern="1200" cap="none" spc="0" normalizeH="0" baseline="0" noProof="0" dirty="0">
                <a:ln>
                  <a:noFill/>
                </a:ln>
                <a:solidFill>
                  <a:srgbClr val="0000D4"/>
                </a:solidFill>
                <a:effectLst/>
                <a:uLnTx/>
                <a:uFillTx/>
                <a:latin typeface="Arial"/>
                <a:ea typeface="+mn-ea"/>
                <a:cs typeface="+mn-cs"/>
              </a:rPr>
              <a:t>as independent/mature researcher</a:t>
            </a:r>
            <a:r>
              <a:rPr kumimoji="0" lang="sk-SK" sz="2149" b="0" i="0" u="none" strike="noStrike" kern="1200" cap="none" spc="0" normalizeH="0" baseline="0" noProof="0" dirty="0">
                <a:ln>
                  <a:noFill/>
                </a:ln>
                <a:solidFill>
                  <a:srgbClr val="0000D4"/>
                </a:solidFill>
                <a:effectLst/>
                <a:uLnTx/>
                <a:uFillTx/>
                <a:latin typeface="Arial"/>
                <a:ea typeface="+mn-ea"/>
                <a:cs typeface="+mn-cs"/>
              </a:rPr>
              <a:t>?</a:t>
            </a:r>
          </a:p>
        </p:txBody>
      </p:sp>
    </p:spTree>
    <p:extLst>
      <p:ext uri="{BB962C8B-B14F-4D97-AF65-F5344CB8AC3E}">
        <p14:creationId xmlns:p14="http://schemas.microsoft.com/office/powerpoint/2010/main" val="18842276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F3671-60E1-A144-FAA7-DD82D5BAB030}"/>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7A919083-D67B-1FD2-78D9-66E1AD8D1A87}"/>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3DB96346-D771-D8FC-F7B3-3E0A1C302644}"/>
              </a:ext>
            </a:extLst>
          </p:cNvPr>
          <p:cNvSpPr>
            <a:spLocks noGrp="1"/>
          </p:cNvSpPr>
          <p:nvPr>
            <p:ph idx="1"/>
          </p:nvPr>
        </p:nvSpPr>
        <p:spPr/>
        <p:txBody>
          <a:bodyPr/>
          <a:lstStyle/>
          <a:p>
            <a:endParaRPr lang="sl-SI"/>
          </a:p>
        </p:txBody>
      </p:sp>
      <p:sp>
        <p:nvSpPr>
          <p:cNvPr id="4" name="Označba mesta datuma 3">
            <a:extLst>
              <a:ext uri="{FF2B5EF4-FFF2-40B4-BE49-F238E27FC236}">
                <a16:creationId xmlns:a16="http://schemas.microsoft.com/office/drawing/2014/main" id="{BA9B4BA3-93A1-4FFB-4D54-0017C5A50B4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6B454E23-47E5-42C5-B420-0D6B25E57F3E}" type="datetime1">
              <a:rPr kumimoji="0" lang="sl-SI"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t>22. 04. 2026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sp>
        <p:nvSpPr>
          <p:cNvPr id="5" name="Označba mesta številke diapozitiva 4">
            <a:extLst>
              <a:ext uri="{FF2B5EF4-FFF2-40B4-BE49-F238E27FC236}">
                <a16:creationId xmlns:a16="http://schemas.microsoft.com/office/drawing/2014/main" id="{412E18F2-D744-54E8-957C-CA2D26CBB1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9" name="Slika 8">
            <a:extLst>
              <a:ext uri="{FF2B5EF4-FFF2-40B4-BE49-F238E27FC236}">
                <a16:creationId xmlns:a16="http://schemas.microsoft.com/office/drawing/2014/main" id="{5B5B7D37-8F4E-678C-C01C-96E97E6D6B68}"/>
              </a:ext>
            </a:extLst>
          </p:cNvPr>
          <p:cNvPicPr>
            <a:picLocks noChangeAspect="1"/>
          </p:cNvPicPr>
          <p:nvPr/>
        </p:nvPicPr>
        <p:blipFill>
          <a:blip r:embed="rId2"/>
          <a:stretch>
            <a:fillRect/>
          </a:stretch>
        </p:blipFill>
        <p:spPr>
          <a:xfrm>
            <a:off x="-69273" y="0"/>
            <a:ext cx="12330546" cy="6858000"/>
          </a:xfrm>
          <a:prstGeom prst="rect">
            <a:avLst/>
          </a:prstGeom>
        </p:spPr>
      </p:pic>
      <p:sp>
        <p:nvSpPr>
          <p:cNvPr id="6" name="Elipsa 5">
            <a:extLst>
              <a:ext uri="{FF2B5EF4-FFF2-40B4-BE49-F238E27FC236}">
                <a16:creationId xmlns:a16="http://schemas.microsoft.com/office/drawing/2014/main" id="{48E72C24-335C-5387-3A7A-65BAB3857682}"/>
              </a:ext>
            </a:extLst>
          </p:cNvPr>
          <p:cNvSpPr/>
          <p:nvPr/>
        </p:nvSpPr>
        <p:spPr>
          <a:xfrm>
            <a:off x="0" y="2150536"/>
            <a:ext cx="4969200" cy="285499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Slika 6">
            <a:extLst>
              <a:ext uri="{FF2B5EF4-FFF2-40B4-BE49-F238E27FC236}">
                <a16:creationId xmlns:a16="http://schemas.microsoft.com/office/drawing/2014/main" id="{8E027A87-B296-146E-282C-B6EB6F1F9A51}"/>
              </a:ext>
            </a:extLst>
          </p:cNvPr>
          <p:cNvPicPr>
            <a:picLocks noChangeAspect="1"/>
          </p:cNvPicPr>
          <p:nvPr/>
        </p:nvPicPr>
        <p:blipFill>
          <a:blip r:embed="rId3"/>
          <a:stretch>
            <a:fillRect/>
          </a:stretch>
        </p:blipFill>
        <p:spPr>
          <a:xfrm>
            <a:off x="0" y="3041536"/>
            <a:ext cx="1066892" cy="1072989"/>
          </a:xfrm>
          <a:prstGeom prst="rect">
            <a:avLst/>
          </a:prstGeom>
        </p:spPr>
      </p:pic>
    </p:spTree>
    <p:extLst>
      <p:ext uri="{BB962C8B-B14F-4D97-AF65-F5344CB8AC3E}">
        <p14:creationId xmlns:p14="http://schemas.microsoft.com/office/powerpoint/2010/main" val="18214514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6E3AB4B-094A-E794-C18C-C8621461EC4F}"/>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RESEARCHER - </a:t>
            </a:r>
            <a:r>
              <a:rPr lang="sl-SI" b="1" dirty="0" err="1">
                <a:solidFill>
                  <a:srgbClr val="FF0000"/>
                </a:solidFill>
                <a:effectLst>
                  <a:outerShdw blurRad="38100" dist="38100" dir="2700000" algn="tl">
                    <a:srgbClr val="000000">
                      <a:alpha val="43137"/>
                    </a:srgbClr>
                  </a:outerShdw>
                </a:effectLst>
              </a:rPr>
              <a:t>weaknesses</a:t>
            </a:r>
            <a:endParaRPr lang="sl-SI" dirty="0"/>
          </a:p>
        </p:txBody>
      </p:sp>
      <p:sp>
        <p:nvSpPr>
          <p:cNvPr id="3" name="Označba mesta vsebine 2">
            <a:extLst>
              <a:ext uri="{FF2B5EF4-FFF2-40B4-BE49-F238E27FC236}">
                <a16:creationId xmlns:a16="http://schemas.microsoft.com/office/drawing/2014/main" id="{DDDA3F7E-4A73-1408-6FC7-772AC7421841}"/>
              </a:ext>
            </a:extLst>
          </p:cNvPr>
          <p:cNvSpPr>
            <a:spLocks noGrp="1"/>
          </p:cNvSpPr>
          <p:nvPr>
            <p:ph idx="1"/>
          </p:nvPr>
        </p:nvSpPr>
        <p:spPr/>
        <p:txBody>
          <a:bodyPr>
            <a:normAutofit fontScale="85000" lnSpcReduction="20000"/>
          </a:bodyPr>
          <a:lstStyle/>
          <a:p>
            <a:r>
              <a:rPr lang="en-US" dirty="0"/>
              <a:t>The </a:t>
            </a:r>
            <a:r>
              <a:rPr lang="en-US" b="1" dirty="0">
                <a:highlight>
                  <a:srgbClr val="FFFF00"/>
                </a:highlight>
              </a:rPr>
              <a:t>appropriateness</a:t>
            </a:r>
            <a:r>
              <a:rPr lang="en-US" b="1" dirty="0"/>
              <a:t> of the researcher's professional experience</a:t>
            </a:r>
            <a:r>
              <a:rPr lang="en-US" dirty="0"/>
              <a:t>, competences and skills towards </a:t>
            </a:r>
            <a:r>
              <a:rPr lang="en-US" b="1" dirty="0"/>
              <a:t>the proposed research </a:t>
            </a:r>
            <a:r>
              <a:rPr lang="en-US" dirty="0"/>
              <a:t>is inadequately</a:t>
            </a:r>
            <a:r>
              <a:rPr lang="en-US" b="1" u="sng" dirty="0"/>
              <a:t> </a:t>
            </a:r>
            <a:r>
              <a:rPr lang="en-US" dirty="0"/>
              <a:t>articulated.</a:t>
            </a:r>
            <a:endParaRPr lang="sl-SI" dirty="0"/>
          </a:p>
          <a:p>
            <a:r>
              <a:rPr lang="en-US" dirty="0"/>
              <a:t>The researcher's publications track record is </a:t>
            </a:r>
            <a:r>
              <a:rPr lang="en-US" b="1" dirty="0"/>
              <a:t>modest</a:t>
            </a:r>
            <a:r>
              <a:rPr lang="en-US" dirty="0"/>
              <a:t> for the stage of career raising doubts on the researcher potential </a:t>
            </a:r>
            <a:r>
              <a:rPr lang="en-US" dirty="0">
                <a:highlight>
                  <a:srgbClr val="FFFF00"/>
                </a:highlight>
              </a:rPr>
              <a:t>to effectively </a:t>
            </a:r>
            <a:r>
              <a:rPr lang="en-US" b="1" dirty="0">
                <a:highlight>
                  <a:srgbClr val="FFFF00"/>
                </a:highlight>
              </a:rPr>
              <a:t>accomplish the goal </a:t>
            </a:r>
            <a:r>
              <a:rPr lang="en-US" b="1" dirty="0"/>
              <a:t>of this ambitious proposal</a:t>
            </a:r>
            <a:r>
              <a:rPr lang="en-US" dirty="0"/>
              <a:t>.</a:t>
            </a:r>
            <a:endParaRPr lang="sl-SI" dirty="0"/>
          </a:p>
          <a:p>
            <a:r>
              <a:rPr lang="en-US" dirty="0">
                <a:solidFill>
                  <a:srgbClr val="000000"/>
                </a:solidFill>
                <a:latin typeface="Aptos Narrow" panose="020B0004020202020204" pitchFamily="34" charset="0"/>
              </a:rPr>
              <a:t>The research output on </a:t>
            </a:r>
            <a:r>
              <a:rPr lang="en-US" b="1" dirty="0">
                <a:solidFill>
                  <a:srgbClr val="000000"/>
                </a:solidFill>
                <a:latin typeface="Aptos Narrow" panose="020B0004020202020204" pitchFamily="34" charset="0"/>
              </a:rPr>
              <a:t>the </a:t>
            </a:r>
            <a:r>
              <a:rPr lang="en-US" b="1" dirty="0">
                <a:solidFill>
                  <a:srgbClr val="000000"/>
                </a:solidFill>
                <a:highlight>
                  <a:srgbClr val="FFFF00"/>
                </a:highlight>
                <a:latin typeface="Aptos Narrow" panose="020B0004020202020204" pitchFamily="34" charset="0"/>
              </a:rPr>
              <a:t>CV is very modest </a:t>
            </a:r>
            <a:r>
              <a:rPr lang="en-US" dirty="0">
                <a:solidFill>
                  <a:srgbClr val="000000"/>
                </a:solidFill>
                <a:latin typeface="Aptos Narrow" panose="020B0004020202020204" pitchFamily="34" charset="0"/>
              </a:rPr>
              <a:t>for the researcher's stage of career. </a:t>
            </a:r>
            <a:endParaRPr lang="sl-SI" dirty="0"/>
          </a:p>
          <a:p>
            <a:r>
              <a:rPr lang="en-US" dirty="0"/>
              <a:t>There is </a:t>
            </a:r>
            <a:r>
              <a:rPr lang="en-US" dirty="0">
                <a:highlight>
                  <a:srgbClr val="FFFF00"/>
                </a:highlight>
              </a:rPr>
              <a:t>a lack of detai</a:t>
            </a:r>
            <a:r>
              <a:rPr lang="en-US" dirty="0"/>
              <a:t>l regarding some of </a:t>
            </a:r>
            <a:r>
              <a:rPr lang="en-US" b="1" dirty="0"/>
              <a:t>the researcher's current essential </a:t>
            </a:r>
            <a:r>
              <a:rPr lang="en-US" dirty="0"/>
              <a:t>technical skills for </a:t>
            </a:r>
            <a:r>
              <a:rPr lang="en-US" b="1" dirty="0"/>
              <a:t>the current proposal</a:t>
            </a:r>
            <a:endParaRPr lang="sl-SI" b="1" dirty="0"/>
          </a:p>
          <a:p>
            <a:r>
              <a:rPr lang="en-US" dirty="0"/>
              <a:t>The proposal does not demonstrate the researcher's level of </a:t>
            </a:r>
            <a:r>
              <a:rPr lang="en-US" b="1" dirty="0"/>
              <a:t>initiative</a:t>
            </a:r>
            <a:r>
              <a:rPr lang="en-US" dirty="0"/>
              <a:t>, </a:t>
            </a:r>
            <a:r>
              <a:rPr lang="en-US" b="1" dirty="0"/>
              <a:t>leadership</a:t>
            </a:r>
            <a:r>
              <a:rPr lang="en-US" dirty="0"/>
              <a:t> or professional </a:t>
            </a:r>
            <a:r>
              <a:rPr lang="en-US" b="1" dirty="0">
                <a:highlight>
                  <a:srgbClr val="FFFF00"/>
                </a:highlight>
              </a:rPr>
              <a:t>independence</a:t>
            </a:r>
            <a:r>
              <a:rPr lang="en-US" dirty="0"/>
              <a:t>.</a:t>
            </a:r>
            <a:endParaRPr lang="sl-SI" dirty="0"/>
          </a:p>
          <a:p>
            <a:r>
              <a:rPr lang="en-US" dirty="0"/>
              <a:t>The researcher offers </a:t>
            </a:r>
            <a:r>
              <a:rPr lang="en-US" dirty="0">
                <a:highlight>
                  <a:srgbClr val="FFFF00"/>
                </a:highlight>
              </a:rPr>
              <a:t>a </a:t>
            </a:r>
            <a:r>
              <a:rPr lang="en-US" b="1" dirty="0">
                <a:highlight>
                  <a:srgbClr val="FFFF00"/>
                </a:highlight>
              </a:rPr>
              <a:t>limited publication track record </a:t>
            </a:r>
            <a:r>
              <a:rPr lang="en-US" dirty="0"/>
              <a:t>considering the number and quality of publications as first author in relationship with </a:t>
            </a:r>
            <a:r>
              <a:rPr lang="en-US" b="1" dirty="0"/>
              <a:t>the length of their postdoctoral experience</a:t>
            </a:r>
            <a:r>
              <a:rPr lang="en-US" dirty="0"/>
              <a:t>. </a:t>
            </a:r>
            <a:r>
              <a:rPr lang="sl-SI" dirty="0"/>
              <a:t> </a:t>
            </a:r>
          </a:p>
          <a:p>
            <a:endParaRPr lang="sl-SI" dirty="0"/>
          </a:p>
        </p:txBody>
      </p:sp>
      <p:pic>
        <p:nvPicPr>
          <p:cNvPr id="4" name="Grafika 3" descr="Scientist female outline">
            <a:extLst>
              <a:ext uri="{FF2B5EF4-FFF2-40B4-BE49-F238E27FC236}">
                <a16:creationId xmlns:a16="http://schemas.microsoft.com/office/drawing/2014/main" id="{7DBD0094-620F-5E84-B5A6-7031C9C49A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817860" y="365125"/>
            <a:ext cx="1071880" cy="1071880"/>
          </a:xfrm>
          <a:prstGeom prst="rect">
            <a:avLst/>
          </a:prstGeom>
        </p:spPr>
      </p:pic>
      <p:sp>
        <p:nvSpPr>
          <p:cNvPr id="5" name="Označba mesta datuma 4">
            <a:extLst>
              <a:ext uri="{FF2B5EF4-FFF2-40B4-BE49-F238E27FC236}">
                <a16:creationId xmlns:a16="http://schemas.microsoft.com/office/drawing/2014/main" id="{2F48E496-2F6D-2E7B-4095-421E789C1C39}"/>
              </a:ext>
            </a:extLst>
          </p:cNvPr>
          <p:cNvSpPr>
            <a:spLocks noGrp="1"/>
          </p:cNvSpPr>
          <p:nvPr>
            <p:ph type="dt" sz="half" idx="10"/>
          </p:nvPr>
        </p:nvSpPr>
        <p:spPr/>
        <p:txBody>
          <a:bodyPr/>
          <a:lstStyle/>
          <a:p>
            <a:fld id="{571CF1C1-6D05-4954-BF7F-5BE715578AE0}" type="datetime1">
              <a:rPr lang="sl-SI" smtClean="0"/>
              <a:t>22. 04. 2026</a:t>
            </a:fld>
            <a:endParaRPr lang="sl-SI"/>
          </a:p>
        </p:txBody>
      </p:sp>
      <p:sp>
        <p:nvSpPr>
          <p:cNvPr id="6" name="Označba mesta številke diapozitiva 5">
            <a:extLst>
              <a:ext uri="{FF2B5EF4-FFF2-40B4-BE49-F238E27FC236}">
                <a16:creationId xmlns:a16="http://schemas.microsoft.com/office/drawing/2014/main" id="{12B43F83-23F5-634F-B55C-FA7B9EE53C94}"/>
              </a:ext>
            </a:extLst>
          </p:cNvPr>
          <p:cNvSpPr>
            <a:spLocks noGrp="1"/>
          </p:cNvSpPr>
          <p:nvPr>
            <p:ph type="sldNum" sz="quarter" idx="12"/>
          </p:nvPr>
        </p:nvSpPr>
        <p:spPr/>
        <p:txBody>
          <a:bodyPr/>
          <a:lstStyle/>
          <a:p>
            <a:fld id="{3A63198E-746F-4D1F-8336-55B0049BC075}" type="slidenum">
              <a:rPr lang="sl-SI" smtClean="0"/>
              <a:t>39</a:t>
            </a:fld>
            <a:endParaRPr lang="sl-SI"/>
          </a:p>
        </p:txBody>
      </p:sp>
    </p:spTree>
    <p:extLst>
      <p:ext uri="{BB962C8B-B14F-4D97-AF65-F5344CB8AC3E}">
        <p14:creationId xmlns:p14="http://schemas.microsoft.com/office/powerpoint/2010/main" val="918852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AF0DD68A-761F-D5A0-0F2C-0A2E2FB1908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66765038-AB6D-4B2E-A979-382AF30276D5}" type="datetime1">
              <a:rPr kumimoji="0" lang="sl-SI" sz="1200" b="0" i="0" u="none" strike="noStrike" kern="0" cap="none" spc="0" normalizeH="0" baseline="0" noProof="0" smtClean="0">
                <a:ln>
                  <a:noFill/>
                </a:ln>
                <a:solidFill>
                  <a:prstClr val="black">
                    <a:tint val="75000"/>
                  </a:prstClr>
                </a:solidFill>
                <a:effectLst/>
                <a:uLnTx/>
                <a:uFillTx/>
                <a:latin typeface="Arial"/>
                <a:cs typeface="Arial"/>
                <a:sym typeface="Arial"/>
              </a:rPr>
              <a:t>22. 04. 2026</a:t>
            </a:fld>
            <a:endParaRPr kumimoji="0" lang="sl-SI"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3" name="Označba mesta številke diapozitiva 2">
            <a:extLst>
              <a:ext uri="{FF2B5EF4-FFF2-40B4-BE49-F238E27FC236}">
                <a16:creationId xmlns:a16="http://schemas.microsoft.com/office/drawing/2014/main" id="{8121E8C3-BCC1-7280-DE28-F0A7CCD2B0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9878E3F9-3D44-4AF9-98CA-5297FE90FC6C}" type="slidenum">
              <a:rPr kumimoji="0" lang="sl-SI"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sl-SI" sz="1200" b="0" i="0" u="none" strike="noStrike" kern="0" cap="none" spc="0" normalizeH="0" baseline="0" noProof="0">
              <a:ln>
                <a:noFill/>
              </a:ln>
              <a:solidFill>
                <a:prstClr val="black">
                  <a:tint val="75000"/>
                </a:prstClr>
              </a:solidFill>
              <a:effectLst/>
              <a:uLnTx/>
              <a:uFillTx/>
              <a:latin typeface="Arial"/>
              <a:cs typeface="Arial"/>
              <a:sym typeface="Arial"/>
            </a:endParaRPr>
          </a:p>
        </p:txBody>
      </p:sp>
      <p:pic>
        <p:nvPicPr>
          <p:cNvPr id="5" name="Slika 4">
            <a:extLst>
              <a:ext uri="{FF2B5EF4-FFF2-40B4-BE49-F238E27FC236}">
                <a16:creationId xmlns:a16="http://schemas.microsoft.com/office/drawing/2014/main" id="{3EBC9435-A87A-AEA4-3B33-A4963B5694D8}"/>
              </a:ext>
            </a:extLst>
          </p:cNvPr>
          <p:cNvPicPr>
            <a:picLocks noChangeAspect="1"/>
          </p:cNvPicPr>
          <p:nvPr/>
        </p:nvPicPr>
        <p:blipFill>
          <a:blip r:embed="rId2"/>
          <a:stretch>
            <a:fillRect/>
          </a:stretch>
        </p:blipFill>
        <p:spPr>
          <a:xfrm>
            <a:off x="2773823" y="586740"/>
            <a:ext cx="5325218" cy="5268060"/>
          </a:xfrm>
          <a:prstGeom prst="rect">
            <a:avLst/>
          </a:prstGeom>
        </p:spPr>
      </p:pic>
    </p:spTree>
    <p:extLst>
      <p:ext uri="{BB962C8B-B14F-4D97-AF65-F5344CB8AC3E}">
        <p14:creationId xmlns:p14="http://schemas.microsoft.com/office/powerpoint/2010/main" val="30596409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3E206-C95A-5AD1-A405-9EBE423ABB1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23676DE-4C0C-4ABC-0FCD-9681F1A701F3}"/>
              </a:ext>
            </a:extLst>
          </p:cNvPr>
          <p:cNvSpPr>
            <a:spLocks noGrp="1"/>
          </p:cNvSpPr>
          <p:nvPr>
            <p:ph type="body" sz="quarter" idx="20"/>
          </p:nvPr>
        </p:nvSpPr>
        <p:spPr>
          <a:xfrm>
            <a:off x="2547797" y="2917647"/>
            <a:ext cx="7518400" cy="1121809"/>
          </a:xfrm>
        </p:spPr>
        <p:txBody>
          <a:bodyPr/>
          <a:lstStyle/>
          <a:p>
            <a:pPr algn="ctr"/>
            <a:r>
              <a:rPr lang="sl-SI" sz="6000" b="1" dirty="0">
                <a:solidFill>
                  <a:srgbClr val="C00000"/>
                </a:solidFill>
                <a:effectLst>
                  <a:outerShdw blurRad="38100" dist="38100" dir="2700000" algn="tl">
                    <a:srgbClr val="000000">
                      <a:alpha val="43137"/>
                    </a:srgbClr>
                  </a:outerShdw>
                </a:effectLst>
              </a:rPr>
              <a:t>IMPACT</a:t>
            </a:r>
            <a:endParaRPr lang="en-GB" sz="6000" b="1" dirty="0">
              <a:solidFill>
                <a:srgbClr val="C00000"/>
              </a:solidFill>
              <a:effectLst>
                <a:outerShdw blurRad="38100" dist="38100" dir="2700000" algn="tl">
                  <a:srgbClr val="000000">
                    <a:alpha val="43137"/>
                  </a:srgbClr>
                </a:outerShdw>
              </a:effectLst>
            </a:endParaRPr>
          </a:p>
        </p:txBody>
      </p:sp>
      <p:sp>
        <p:nvSpPr>
          <p:cNvPr id="3" name="Picture Placeholder 2">
            <a:extLst>
              <a:ext uri="{FF2B5EF4-FFF2-40B4-BE49-F238E27FC236}">
                <a16:creationId xmlns:a16="http://schemas.microsoft.com/office/drawing/2014/main" id="{8200FCE6-86C6-CD29-C4C3-D91AE25A3824}"/>
              </a:ext>
            </a:extLst>
          </p:cNvPr>
          <p:cNvSpPr>
            <a:spLocks noGrp="1"/>
          </p:cNvSpPr>
          <p:nvPr>
            <p:ph type="pic" sz="quarter" idx="23"/>
          </p:nvPr>
        </p:nvSpPr>
        <p:spPr/>
        <p:txBody>
          <a:bodyPr/>
          <a:lstStyle/>
          <a:p>
            <a:endParaRPr lang="en-GB"/>
          </a:p>
        </p:txBody>
      </p:sp>
      <p:sp>
        <p:nvSpPr>
          <p:cNvPr id="4" name="Picture Placeholder 3">
            <a:extLst>
              <a:ext uri="{FF2B5EF4-FFF2-40B4-BE49-F238E27FC236}">
                <a16:creationId xmlns:a16="http://schemas.microsoft.com/office/drawing/2014/main" id="{3C5F9B5B-7B95-EFC1-9AED-2FAD2186EA7B}"/>
              </a:ext>
            </a:extLst>
          </p:cNvPr>
          <p:cNvSpPr>
            <a:spLocks noGrp="1"/>
          </p:cNvSpPr>
          <p:nvPr>
            <p:ph type="pic" sz="quarter" idx="24"/>
          </p:nvPr>
        </p:nvSpPr>
        <p:spPr/>
        <p:txBody>
          <a:bodyPr/>
          <a:lstStyle/>
          <a:p>
            <a:endParaRPr lang="en-GB"/>
          </a:p>
        </p:txBody>
      </p:sp>
    </p:spTree>
    <p:extLst>
      <p:ext uri="{BB962C8B-B14F-4D97-AF65-F5344CB8AC3E}">
        <p14:creationId xmlns:p14="http://schemas.microsoft.com/office/powerpoint/2010/main" val="8320170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97FF61E-4BA9-4C8B-AD03-05E9B2A40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48640"/>
            <a:ext cx="12192000" cy="6309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13" name="Rectangle 12">
            <a:extLst>
              <a:ext uri="{FF2B5EF4-FFF2-40B4-BE49-F238E27FC236}">
                <a16:creationId xmlns:a16="http://schemas.microsoft.com/office/drawing/2014/main" id="{F166425F-5B9E-47A4-9DDB-F86B87375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614407"/>
            <a:ext cx="7507794"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2" name="Naslov 1">
            <a:extLst>
              <a:ext uri="{FF2B5EF4-FFF2-40B4-BE49-F238E27FC236}">
                <a16:creationId xmlns:a16="http://schemas.microsoft.com/office/drawing/2014/main" id="{593666BC-EF98-4206-AE86-460DF4C3D8C5}"/>
              </a:ext>
            </a:extLst>
          </p:cNvPr>
          <p:cNvSpPr>
            <a:spLocks noGrp="1"/>
          </p:cNvSpPr>
          <p:nvPr>
            <p:ph type="title"/>
          </p:nvPr>
        </p:nvSpPr>
        <p:spPr>
          <a:xfrm>
            <a:off x="4401850" y="702156"/>
            <a:ext cx="7208958" cy="1013800"/>
          </a:xfrm>
        </p:spPr>
        <p:txBody>
          <a:bodyPr>
            <a:normAutofit/>
          </a:bodyPr>
          <a:lstStyle/>
          <a:p>
            <a:r>
              <a:rPr lang="sl-SI" b="1" dirty="0" err="1"/>
              <a:t>Impact</a:t>
            </a:r>
            <a:r>
              <a:rPr lang="sl-SI" dirty="0"/>
              <a:t> </a:t>
            </a:r>
          </a:p>
        </p:txBody>
      </p:sp>
      <p:pic>
        <p:nvPicPr>
          <p:cNvPr id="6" name="Grafika 5" descr="Ripple outline">
            <a:extLst>
              <a:ext uri="{FF2B5EF4-FFF2-40B4-BE49-F238E27FC236}">
                <a16:creationId xmlns:a16="http://schemas.microsoft.com/office/drawing/2014/main" id="{249F9836-0263-4C9E-BE1F-4E052708166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815547" y="2037347"/>
            <a:ext cx="2845090" cy="2845090"/>
          </a:xfrm>
          <a:prstGeom prst="rect">
            <a:avLst/>
          </a:prstGeom>
        </p:spPr>
      </p:pic>
      <p:sp>
        <p:nvSpPr>
          <p:cNvPr id="3" name="Označba mesta vsebine 2">
            <a:extLst>
              <a:ext uri="{FF2B5EF4-FFF2-40B4-BE49-F238E27FC236}">
                <a16:creationId xmlns:a16="http://schemas.microsoft.com/office/drawing/2014/main" id="{B3411B6A-91C5-46DF-9C26-12026309D9E2}"/>
              </a:ext>
            </a:extLst>
          </p:cNvPr>
          <p:cNvSpPr>
            <a:spLocks noGrp="1"/>
          </p:cNvSpPr>
          <p:nvPr>
            <p:ph idx="1"/>
          </p:nvPr>
        </p:nvSpPr>
        <p:spPr>
          <a:xfrm>
            <a:off x="4401849" y="2180496"/>
            <a:ext cx="7208957" cy="4045683"/>
          </a:xfrm>
        </p:spPr>
        <p:txBody>
          <a:bodyPr>
            <a:normAutofit/>
          </a:bodyPr>
          <a:lstStyle/>
          <a:p>
            <a:r>
              <a:rPr lang="sl-SI" sz="2400" i="1" dirty="0" err="1"/>
              <a:t>Horizon</a:t>
            </a:r>
            <a:r>
              <a:rPr lang="sl-SI" sz="2400" i="1" dirty="0"/>
              <a:t> </a:t>
            </a:r>
            <a:r>
              <a:rPr lang="sl-SI" sz="2400" i="1" dirty="0" err="1"/>
              <a:t>Europe</a:t>
            </a:r>
            <a:r>
              <a:rPr lang="sl-SI" sz="2400" i="1" dirty="0"/>
              <a:t> is </a:t>
            </a:r>
            <a:r>
              <a:rPr lang="sl-SI" sz="2400" i="1" dirty="0" err="1"/>
              <a:t>an</a:t>
            </a:r>
            <a:r>
              <a:rPr lang="sl-SI" sz="2400" i="1" dirty="0"/>
              <a:t> </a:t>
            </a:r>
            <a:r>
              <a:rPr lang="sl-SI" sz="2400" b="1" i="1" dirty="0" err="1"/>
              <a:t>impact</a:t>
            </a:r>
            <a:r>
              <a:rPr lang="sl-SI" sz="2400" b="1" i="1" dirty="0"/>
              <a:t> </a:t>
            </a:r>
            <a:r>
              <a:rPr lang="sl-SI" sz="2400" b="1" i="1" dirty="0" err="1"/>
              <a:t>driven</a:t>
            </a:r>
            <a:r>
              <a:rPr lang="sl-SI" sz="2400" b="1" i="1" dirty="0"/>
              <a:t> </a:t>
            </a:r>
            <a:r>
              <a:rPr lang="sl-SI" sz="2400" i="1" dirty="0" err="1"/>
              <a:t>framework</a:t>
            </a:r>
            <a:r>
              <a:rPr lang="sl-SI" sz="2400" i="1" dirty="0"/>
              <a:t> </a:t>
            </a:r>
            <a:r>
              <a:rPr lang="sl-SI" sz="2400" i="1" dirty="0" err="1"/>
              <a:t>programme</a:t>
            </a:r>
            <a:r>
              <a:rPr lang="sl-SI" sz="2400" i="1" dirty="0"/>
              <a:t>!</a:t>
            </a:r>
          </a:p>
          <a:p>
            <a:r>
              <a:rPr lang="sl-SI" sz="2400" dirty="0" err="1"/>
              <a:t>What</a:t>
            </a:r>
            <a:r>
              <a:rPr lang="sl-SI" sz="2400" dirty="0"/>
              <a:t> </a:t>
            </a:r>
            <a:r>
              <a:rPr lang="sl-SI" sz="2400" b="1" dirty="0" err="1"/>
              <a:t>short-medium-long</a:t>
            </a:r>
            <a:r>
              <a:rPr lang="sl-SI" sz="2400" b="1" dirty="0"/>
              <a:t> term </a:t>
            </a:r>
            <a:r>
              <a:rPr lang="sl-SI" sz="2400" b="1" dirty="0" err="1"/>
              <a:t>impact</a:t>
            </a:r>
            <a:r>
              <a:rPr lang="sl-SI" sz="2400" b="1" dirty="0"/>
              <a:t>/</a:t>
            </a:r>
            <a:r>
              <a:rPr lang="sl-SI" sz="2400" b="1" dirty="0" err="1"/>
              <a:t>value</a:t>
            </a:r>
            <a:r>
              <a:rPr lang="sl-SI" sz="2400" b="1" dirty="0"/>
              <a:t> </a:t>
            </a:r>
            <a:r>
              <a:rPr lang="sl-SI" sz="2400" dirty="0" err="1"/>
              <a:t>will</a:t>
            </a:r>
            <a:r>
              <a:rPr lang="sl-SI" sz="2400" dirty="0"/>
              <a:t> </a:t>
            </a:r>
            <a:r>
              <a:rPr lang="sl-SI" sz="2400" dirty="0" err="1"/>
              <a:t>the</a:t>
            </a:r>
            <a:r>
              <a:rPr lang="sl-SI" sz="2400" dirty="0"/>
              <a:t> </a:t>
            </a:r>
            <a:r>
              <a:rPr lang="sl-SI" sz="2400" dirty="0" err="1"/>
              <a:t>project</a:t>
            </a:r>
            <a:r>
              <a:rPr lang="sl-SI" sz="2400" dirty="0"/>
              <a:t> </a:t>
            </a:r>
            <a:r>
              <a:rPr lang="sl-SI" sz="2400" dirty="0" err="1"/>
              <a:t>generate</a:t>
            </a:r>
            <a:r>
              <a:rPr lang="sl-SI" sz="2400" dirty="0"/>
              <a:t> </a:t>
            </a:r>
            <a:r>
              <a:rPr lang="sl-SI" sz="2400" dirty="0" err="1"/>
              <a:t>and</a:t>
            </a:r>
            <a:r>
              <a:rPr lang="sl-SI" sz="2400" dirty="0"/>
              <a:t> how it </a:t>
            </a:r>
            <a:r>
              <a:rPr lang="sl-SI" sz="2400" dirty="0" err="1"/>
              <a:t>will</a:t>
            </a:r>
            <a:r>
              <a:rPr lang="sl-SI" sz="2400" dirty="0"/>
              <a:t> be </a:t>
            </a:r>
            <a:r>
              <a:rPr lang="sl-SI" sz="2400" dirty="0" err="1"/>
              <a:t>achieved</a:t>
            </a:r>
            <a:r>
              <a:rPr lang="sl-SI" sz="2400" dirty="0"/>
              <a:t>?</a:t>
            </a:r>
          </a:p>
          <a:p>
            <a:r>
              <a:rPr lang="sl-SI" sz="2400" dirty="0"/>
              <a:t>How </a:t>
            </a:r>
            <a:r>
              <a:rPr lang="sl-SI" sz="2400" b="1" dirty="0" err="1"/>
              <a:t>widespread</a:t>
            </a:r>
            <a:r>
              <a:rPr lang="sl-SI" sz="2400" dirty="0"/>
              <a:t> </a:t>
            </a:r>
            <a:r>
              <a:rPr lang="sl-SI" sz="2400" dirty="0" err="1"/>
              <a:t>will</a:t>
            </a:r>
            <a:r>
              <a:rPr lang="sl-SI" sz="2400" dirty="0"/>
              <a:t> </a:t>
            </a:r>
            <a:r>
              <a:rPr lang="sl-SI" sz="2400" dirty="0" err="1"/>
              <a:t>the</a:t>
            </a:r>
            <a:r>
              <a:rPr lang="sl-SI" sz="2400" dirty="0"/>
              <a:t> </a:t>
            </a:r>
            <a:r>
              <a:rPr lang="sl-SI" sz="2400" dirty="0" err="1"/>
              <a:t>value</a:t>
            </a:r>
            <a:r>
              <a:rPr lang="sl-SI" sz="2400" dirty="0"/>
              <a:t> be? </a:t>
            </a:r>
          </a:p>
          <a:p>
            <a:r>
              <a:rPr lang="sl-SI" sz="2400" dirty="0"/>
              <a:t>How </a:t>
            </a:r>
            <a:r>
              <a:rPr lang="sl-SI" sz="2400" b="1" dirty="0" err="1"/>
              <a:t>significant</a:t>
            </a:r>
            <a:r>
              <a:rPr lang="sl-SI" sz="2400" dirty="0"/>
              <a:t> </a:t>
            </a:r>
            <a:r>
              <a:rPr lang="sl-SI" sz="2400" dirty="0" err="1"/>
              <a:t>will</a:t>
            </a:r>
            <a:r>
              <a:rPr lang="sl-SI" sz="2400" dirty="0"/>
              <a:t> </a:t>
            </a:r>
            <a:r>
              <a:rPr lang="sl-SI" sz="2400" dirty="0" err="1"/>
              <a:t>the</a:t>
            </a:r>
            <a:r>
              <a:rPr lang="sl-SI" sz="2400" dirty="0"/>
              <a:t> </a:t>
            </a:r>
            <a:r>
              <a:rPr lang="sl-SI" sz="2400" dirty="0" err="1"/>
              <a:t>benefits</a:t>
            </a:r>
            <a:r>
              <a:rPr lang="sl-SI" sz="2400" dirty="0"/>
              <a:t> be? </a:t>
            </a:r>
          </a:p>
        </p:txBody>
      </p:sp>
      <p:sp>
        <p:nvSpPr>
          <p:cNvPr id="4" name="Označba mesta številke diapozitiva 3">
            <a:extLst>
              <a:ext uri="{FF2B5EF4-FFF2-40B4-BE49-F238E27FC236}">
                <a16:creationId xmlns:a16="http://schemas.microsoft.com/office/drawing/2014/main" id="{51405E34-B742-4FE9-A8AF-337B82F74493}"/>
              </a:ext>
            </a:extLst>
          </p:cNvPr>
          <p:cNvSpPr>
            <a:spLocks noGrp="1"/>
          </p:cNvSpPr>
          <p:nvPr>
            <p:ph type="sldNum" sz="quarter" idx="12"/>
          </p:nvPr>
        </p:nvSpPr>
        <p:spPr>
          <a:xfrm>
            <a:off x="10558300" y="6400800"/>
            <a:ext cx="1052508" cy="365125"/>
          </a:xfrm>
        </p:spPr>
        <p:txBody>
          <a:bodyPr>
            <a:normAutofit/>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D57F1E4F-1CFF-5643-939E-217C01CDF565}" type="slidenum">
              <a:rPr kumimoji="0" lang="en-US" sz="900" b="0" i="0" u="none" strike="noStrike" kern="1200" cap="none" spc="0" normalizeH="0" baseline="0" noProof="0" smtClean="0">
                <a:ln>
                  <a:noFill/>
                </a:ln>
                <a:solidFill>
                  <a:srgbClr val="629DD1"/>
                </a:solidFill>
                <a:effectLst/>
                <a:uLnTx/>
                <a:uFillTx/>
                <a:latin typeface="Gill Sans MT" panose="020B0502020104020203"/>
                <a:ea typeface="+mn-ea"/>
                <a:cs typeface="+mn-cs"/>
              </a:rPr>
              <a:pPr marL="0" marR="0" lvl="0" indent="0" algn="r" defTabSz="457200" rtl="0" eaLnBrk="1" fontAlgn="auto" latinLnBrk="0" hangingPunct="1">
                <a:lnSpc>
                  <a:spcPct val="100000"/>
                </a:lnSpc>
                <a:spcBef>
                  <a:spcPts val="0"/>
                </a:spcBef>
                <a:spcAft>
                  <a:spcPts val="600"/>
                </a:spcAft>
                <a:buClrTx/>
                <a:buSzTx/>
                <a:buFontTx/>
                <a:buNone/>
                <a:tabLst/>
                <a:defRPr/>
              </a:pPr>
              <a:t>41</a:t>
            </a:fld>
            <a:endParaRPr kumimoji="0" lang="en-US" sz="900" b="0" i="0" u="none" strike="noStrike" kern="1200" cap="none" spc="0" normalizeH="0" baseline="0" noProof="0">
              <a:ln>
                <a:noFill/>
              </a:ln>
              <a:solidFill>
                <a:srgbClr val="629DD1"/>
              </a:solidFill>
              <a:effectLst/>
              <a:uLnTx/>
              <a:uFillTx/>
              <a:latin typeface="Gill Sans MT" panose="020B0502020104020203"/>
              <a:ea typeface="+mn-ea"/>
              <a:cs typeface="+mn-cs"/>
            </a:endParaRPr>
          </a:p>
        </p:txBody>
      </p:sp>
      <p:sp>
        <p:nvSpPr>
          <p:cNvPr id="9" name="Pravokotnik: zaokroženi vogali 8">
            <a:extLst>
              <a:ext uri="{FF2B5EF4-FFF2-40B4-BE49-F238E27FC236}">
                <a16:creationId xmlns:a16="http://schemas.microsoft.com/office/drawing/2014/main" id="{B038546D-022E-454B-AA3A-1509B28838AA}"/>
              </a:ext>
            </a:extLst>
          </p:cNvPr>
          <p:cNvSpPr/>
          <p:nvPr/>
        </p:nvSpPr>
        <p:spPr>
          <a:xfrm>
            <a:off x="6895938" y="2923200"/>
            <a:ext cx="2319780" cy="32702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7" name="PoljeZBesedilom 6">
            <a:extLst>
              <a:ext uri="{FF2B5EF4-FFF2-40B4-BE49-F238E27FC236}">
                <a16:creationId xmlns:a16="http://schemas.microsoft.com/office/drawing/2014/main" id="{D2743896-0E1B-4728-919E-F643923D3B3C}"/>
              </a:ext>
            </a:extLst>
          </p:cNvPr>
          <p:cNvSpPr txBox="1"/>
          <p:nvPr/>
        </p:nvSpPr>
        <p:spPr>
          <a:xfrm>
            <a:off x="3801035" y="3750330"/>
            <a:ext cx="60081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9600" b="0" i="0" u="none" strike="noStrike" kern="1200" cap="none" spc="0" normalizeH="0" baseline="0" noProof="0" dirty="0">
                <a:ln>
                  <a:noFill/>
                </a:ln>
                <a:solidFill>
                  <a:srgbClr val="FF0000"/>
                </a:solidFill>
                <a:effectLst/>
                <a:uLnTx/>
                <a:uFillTx/>
                <a:latin typeface="Gill Sans MT" panose="020B0502020104020203"/>
                <a:ea typeface="+mn-ea"/>
                <a:cs typeface="+mn-cs"/>
              </a:rPr>
              <a:t>!</a:t>
            </a:r>
          </a:p>
        </p:txBody>
      </p:sp>
      <p:sp>
        <p:nvSpPr>
          <p:cNvPr id="8" name="Oblaček govora: elipsa 7">
            <a:extLst>
              <a:ext uri="{FF2B5EF4-FFF2-40B4-BE49-F238E27FC236}">
                <a16:creationId xmlns:a16="http://schemas.microsoft.com/office/drawing/2014/main" id="{ED10D5A6-FFE3-CC12-3429-3E9EAF287FED}"/>
              </a:ext>
            </a:extLst>
          </p:cNvPr>
          <p:cNvSpPr/>
          <p:nvPr/>
        </p:nvSpPr>
        <p:spPr>
          <a:xfrm>
            <a:off x="6834850" y="0"/>
            <a:ext cx="4784585" cy="2713388"/>
          </a:xfrm>
          <a:prstGeom prst="wedgeEllipseCallou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Main</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goal</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of</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the</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1" i="0" u="none" strike="noStrike" kern="1200" cap="none" spc="0" normalizeH="0" baseline="0" noProof="0" dirty="0" err="1">
                <a:ln>
                  <a:noFill/>
                </a:ln>
                <a:solidFill>
                  <a:prstClr val="white"/>
                </a:solidFill>
                <a:effectLst/>
                <a:uLnTx/>
                <a:uFillTx/>
                <a:latin typeface="Gill Sans MT" panose="020B0502020104020203"/>
                <a:ea typeface="+mn-ea"/>
                <a:cs typeface="+mn-cs"/>
              </a:rPr>
              <a:t>Horizon</a:t>
            </a:r>
            <a:r>
              <a:rPr kumimoji="0" lang="sl-SI" sz="1800" b="1"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1" i="0" u="none" strike="noStrike" kern="1200" cap="none" spc="0" normalizeH="0" baseline="0" noProof="0" dirty="0" err="1">
                <a:ln>
                  <a:noFill/>
                </a:ln>
                <a:solidFill>
                  <a:prstClr val="white"/>
                </a:solidFill>
                <a:effectLst/>
                <a:uLnTx/>
                <a:uFillTx/>
                <a:latin typeface="Gill Sans MT" panose="020B0502020104020203"/>
                <a:ea typeface="+mn-ea"/>
                <a:cs typeface="+mn-cs"/>
              </a:rPr>
              <a:t>Europe</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Maximise</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its</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impact</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and</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deliver</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on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the</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EU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strategic</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priorities</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such</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as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the</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recovery</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green</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and</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digital</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transitions</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and</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tackles</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global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challeges</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to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improve</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the</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quality</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of</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our</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daily</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 </a:t>
            </a:r>
            <a:r>
              <a:rPr kumimoji="0" lang="sl-SI" sz="1800" b="0" i="0" u="none" strike="noStrike" kern="1200" cap="none" spc="0" normalizeH="0" baseline="0" noProof="0" dirty="0" err="1">
                <a:ln>
                  <a:noFill/>
                </a:ln>
                <a:solidFill>
                  <a:prstClr val="white"/>
                </a:solidFill>
                <a:effectLst/>
                <a:uLnTx/>
                <a:uFillTx/>
                <a:latin typeface="Gill Sans MT" panose="020B0502020104020203"/>
                <a:ea typeface="+mn-ea"/>
                <a:cs typeface="+mn-cs"/>
              </a:rPr>
              <a:t>lives</a:t>
            </a:r>
            <a:r>
              <a:rPr kumimoji="0" lang="sl-SI" sz="1800" b="0" i="0" u="none" strike="noStrike" kern="1200" cap="none" spc="0" normalizeH="0" baseline="0" noProof="0" dirty="0">
                <a:ln>
                  <a:noFill/>
                </a:ln>
                <a:solidFill>
                  <a:prstClr val="white"/>
                </a:solidFill>
                <a:effectLst/>
                <a:uLnTx/>
                <a:uFillTx/>
                <a:latin typeface="Gill Sans MT" panose="020B0502020104020203"/>
                <a:ea typeface="+mn-ea"/>
                <a:cs typeface="+mn-cs"/>
              </a:rPr>
              <a:t>.“</a:t>
            </a:r>
          </a:p>
        </p:txBody>
      </p:sp>
      <p:sp>
        <p:nvSpPr>
          <p:cNvPr id="5" name="Označba mesta datuma 4">
            <a:extLst>
              <a:ext uri="{FF2B5EF4-FFF2-40B4-BE49-F238E27FC236}">
                <a16:creationId xmlns:a16="http://schemas.microsoft.com/office/drawing/2014/main" id="{8220E140-3710-38D1-303B-DC8AF1EB8E97}"/>
              </a:ext>
            </a:extLst>
          </p:cNvPr>
          <p:cNvSpPr>
            <a:spLocks noGrp="1"/>
          </p:cNvSpPr>
          <p:nvPr>
            <p:ph type="dt" sz="half"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A08770-C949-44EC-BB89-00D227536CB5}" type="datetime1">
              <a:rPr kumimoji="0" lang="sl-SI" sz="900" b="0" i="0" u="none" strike="noStrike" kern="1200" cap="none" spc="0" normalizeH="0" baseline="0" noProof="0" smtClean="0">
                <a:ln>
                  <a:noFill/>
                </a:ln>
                <a:solidFill>
                  <a:srgbClr val="4590B8"/>
                </a:solidFill>
                <a:effectLst/>
                <a:uLnTx/>
                <a:uFillTx/>
                <a:latin typeface="Gill Sans MT" panose="020B0502020104020203"/>
                <a:ea typeface="+mn-ea"/>
                <a:cs typeface="+mn-cs"/>
              </a:rPr>
              <a:t>22. 04. 2026</a:t>
            </a:fld>
            <a:endParaRPr kumimoji="0" lang="en-US" sz="900" b="0" i="0" u="none" strike="noStrike" kern="1200" cap="none" spc="0" normalizeH="0" baseline="0" noProof="0" dirty="0">
              <a:ln>
                <a:noFill/>
              </a:ln>
              <a:solidFill>
                <a:srgbClr val="4590B8"/>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344157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42</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graphicFrame>
        <p:nvGraphicFramePr>
          <p:cNvPr id="6" name="Táblázat 5"/>
          <p:cNvGraphicFramePr>
            <a:graphicFrameLocks noGrp="1"/>
          </p:cNvGraphicFramePr>
          <p:nvPr/>
        </p:nvGraphicFramePr>
        <p:xfrm>
          <a:off x="595798" y="996383"/>
          <a:ext cx="10478121" cy="5825584"/>
        </p:xfrm>
        <a:graphic>
          <a:graphicData uri="http://schemas.openxmlformats.org/drawingml/2006/table">
            <a:tbl>
              <a:tblPr firstRow="1" firstCol="1" bandRow="1"/>
              <a:tblGrid>
                <a:gridCol w="2851713">
                  <a:extLst>
                    <a:ext uri="{9D8B030D-6E8A-4147-A177-3AD203B41FA5}">
                      <a16:colId xmlns:a16="http://schemas.microsoft.com/office/drawing/2014/main" val="20000"/>
                    </a:ext>
                  </a:extLst>
                </a:gridCol>
                <a:gridCol w="5233869">
                  <a:extLst>
                    <a:ext uri="{9D8B030D-6E8A-4147-A177-3AD203B41FA5}">
                      <a16:colId xmlns:a16="http://schemas.microsoft.com/office/drawing/2014/main" val="20001"/>
                    </a:ext>
                  </a:extLst>
                </a:gridCol>
                <a:gridCol w="2392539">
                  <a:extLst>
                    <a:ext uri="{9D8B030D-6E8A-4147-A177-3AD203B41FA5}">
                      <a16:colId xmlns:a16="http://schemas.microsoft.com/office/drawing/2014/main" val="20002"/>
                    </a:ext>
                  </a:extLst>
                </a:gridCol>
              </a:tblGrid>
              <a:tr h="458837">
                <a:tc>
                  <a:txBody>
                    <a:bodyPr/>
                    <a:lstStyle/>
                    <a:p>
                      <a:pPr algn="ctr">
                        <a:lnSpc>
                          <a:spcPct val="107000"/>
                        </a:lnSpc>
                        <a:spcBef>
                          <a:spcPts val="600"/>
                        </a:spcBef>
                        <a:spcAft>
                          <a:spcPts val="6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Excellence</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Impact</a:t>
                      </a:r>
                      <a:endParaRPr lang="hu-H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4308" marR="54308" marT="0" marB="0" anchor="ctr">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Quality and efficiency </a:t>
                      </a:r>
                      <a:b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b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of the implementation</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nchor="ctr">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0"/>
                  </a:ext>
                </a:extLst>
              </a:tr>
              <a:tr h="1147094">
                <a:tc>
                  <a:txBody>
                    <a:bodyPr/>
                    <a:lstStyle/>
                    <a:p>
                      <a:pPr>
                        <a:lnSpc>
                          <a:spcPct val="107000"/>
                        </a:lnSpc>
                        <a:spcAft>
                          <a:spcPts val="0"/>
                        </a:spcAft>
                      </a:pPr>
                      <a:r>
                        <a:rPr lang="en-GB" sz="1300" kern="1200">
                          <a:solidFill>
                            <a:srgbClr val="0404BC">
                              <a:alpha val="61000"/>
                            </a:srgbClr>
                          </a:solidFill>
                          <a:effectLst/>
                          <a:latin typeface="+mn-lt"/>
                          <a:ea typeface="Times New Roman" panose="02020603050405020304" pitchFamily="18" charset="0"/>
                          <a:cs typeface="Times New Roman" panose="02020603050405020304" pitchFamily="18" charset="0"/>
                        </a:rPr>
                        <a:t>Quality and pertinence of the project’s research and innovation objectives (and the extent to which they are ambitious, and go beyond the state of the art)</a:t>
                      </a:r>
                      <a:endParaRPr lang="hu-HU" sz="1300">
                        <a:effectLst/>
                        <a:latin typeface="+mn-lt"/>
                        <a:ea typeface="Calibri" panose="020F0502020204030204" pitchFamily="34" charset="0"/>
                        <a:cs typeface="Times New Roman" panose="02020603050405020304" pitchFamily="18" charset="0"/>
                      </a:endParaRPr>
                    </a:p>
                  </a:txBody>
                  <a:tcPr marL="54308" marR="5430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Credibility of the measures to </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enhance the</a:t>
                      </a:r>
                      <a:r>
                        <a:rPr lang="en-GB" sz="1800" b="1" u="sng"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career perspectives</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and</a:t>
                      </a: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800" b="1" u="sng"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employability</a:t>
                      </a: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of the researcher and contribution to his/her skills development </a:t>
                      </a:r>
                      <a:endParaRPr lang="hu-H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Quality and effectiveness of the work plan,  assessment of risks and appropriateness of the effort assigned to work packages </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1"/>
                  </a:ext>
                </a:extLst>
              </a:tr>
              <a:tr h="1627280">
                <a:tc>
                  <a:txBody>
                    <a:bodyPr/>
                    <a:lstStyle/>
                    <a:p>
                      <a:pPr>
                        <a:lnSpc>
                          <a:spcPct val="107000"/>
                        </a:lnSpc>
                        <a:spcAft>
                          <a:spcPts val="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Soundness of the proposed methodology (including interdisciplinary approaches, consideration of the gender dimension and other diversity aspects if relevant for the research project, and the quality of open science practices)</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Suitability and quality of the measures to maximise </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expected</a:t>
                      </a: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outcomes and impacts</a:t>
                      </a: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as set out in the </a:t>
                      </a:r>
                      <a:r>
                        <a:rPr lang="en-GB" sz="1800" b="1" u="sng"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dissemination</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and </a:t>
                      </a:r>
                      <a:r>
                        <a:rPr lang="en-GB" sz="1800" b="1" u="sng"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exploitation</a:t>
                      </a: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plan, including </a:t>
                      </a:r>
                      <a:r>
                        <a:rPr lang="en-GB" sz="1800" b="1" u="sng"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communication</a:t>
                      </a: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activities</a:t>
                      </a:r>
                      <a:endParaRPr lang="hu-H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Quality and capacity of the host institutions and participating organisations, including hosting arrangements</a:t>
                      </a:r>
                      <a:endParaRPr lang="hu-HU" sz="1300" dirty="0">
                        <a:effectLst/>
                        <a:latin typeface="+mn-lt"/>
                        <a:ea typeface="Calibri" panose="020F0502020204030204" pitchFamily="34" charset="0"/>
                        <a:cs typeface="Times New Roman" panose="02020603050405020304" pitchFamily="18" charset="0"/>
                      </a:endParaRPr>
                    </a:p>
                    <a:p>
                      <a:pPr>
                        <a:lnSpc>
                          <a:spcPct val="115000"/>
                        </a:lnSpc>
                        <a:spcAft>
                          <a:spcPts val="10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 </a:t>
                      </a:r>
                      <a:endParaRPr lang="hu-HU" sz="1300" dirty="0">
                        <a:effectLst/>
                        <a:latin typeface="+mn-lt"/>
                        <a:ea typeface="Calibri" panose="020F0502020204030204" pitchFamily="34" charset="0"/>
                        <a:cs typeface="Times New Roman" panose="02020603050405020304" pitchFamily="18" charset="0"/>
                      </a:endParaRPr>
                    </a:p>
                    <a:p>
                      <a:pPr>
                        <a:lnSpc>
                          <a:spcPct val="115000"/>
                        </a:lnSpc>
                        <a:spcAft>
                          <a:spcPts val="10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 </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2"/>
                  </a:ext>
                </a:extLst>
              </a:tr>
              <a:tr h="1320918">
                <a:tc>
                  <a:txBody>
                    <a:bodyPr/>
                    <a:lstStyle/>
                    <a:p>
                      <a:pPr>
                        <a:lnSpc>
                          <a:spcPct val="107000"/>
                        </a:lnSpc>
                        <a:spcAft>
                          <a:spcPts val="0"/>
                        </a:spcAft>
                      </a:pPr>
                      <a:r>
                        <a:rPr lang="en-GB" sz="1300" kern="1200">
                          <a:solidFill>
                            <a:srgbClr val="0404BC">
                              <a:alpha val="61000"/>
                            </a:srgbClr>
                          </a:solidFill>
                          <a:effectLst/>
                          <a:latin typeface="+mn-lt"/>
                          <a:ea typeface="Times New Roman" panose="02020603050405020304" pitchFamily="18" charset="0"/>
                          <a:cs typeface="Times New Roman" panose="02020603050405020304" pitchFamily="18" charset="0"/>
                        </a:rPr>
                        <a:t>Quality of the supervision, training and of the two-way transfer of knowledge between the researcher and the host</a:t>
                      </a:r>
                      <a:endParaRPr lang="hu-HU" sz="1300">
                        <a:effectLst/>
                        <a:latin typeface="+mn-lt"/>
                        <a:ea typeface="Calibri" panose="020F0502020204030204" pitchFamily="34" charset="0"/>
                        <a:cs typeface="Times New Roman" panose="02020603050405020304" pitchFamily="18" charset="0"/>
                      </a:endParaRPr>
                    </a:p>
                  </a:txBody>
                  <a:tcPr marL="54308" marR="5430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The magnitude and importance of the project’s contribution to the </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expected </a:t>
                      </a:r>
                      <a:r>
                        <a:rPr lang="en-GB" sz="1800" b="1" u="sng"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scientific, societal</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and </a:t>
                      </a:r>
                      <a:r>
                        <a:rPr lang="en-GB" sz="1800" b="1" u="sng"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economic</a:t>
                      </a: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impacts</a:t>
                      </a:r>
                      <a:endParaRPr lang="hu-HU" sz="18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u-H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 </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3"/>
                  </a:ext>
                </a:extLst>
              </a:tr>
              <a:tr h="640343">
                <a:tc>
                  <a:txBody>
                    <a:bodyPr/>
                    <a:lstStyle/>
                    <a:p>
                      <a:pPr>
                        <a:lnSpc>
                          <a:spcPct val="107000"/>
                        </a:lnSpc>
                        <a:spcAft>
                          <a:spcPts val="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Quality and appropriateness of the researcher’s professional experience, competences and skills</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800"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u-H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 </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4"/>
                  </a:ext>
                </a:extLst>
              </a:tr>
              <a:tr h="303247">
                <a:tc>
                  <a:txBody>
                    <a:bodyPr/>
                    <a:lstStyle/>
                    <a:p>
                      <a:pPr algn="ctr">
                        <a:lnSpc>
                          <a:spcPct val="115000"/>
                        </a:lnSpc>
                        <a:spcAft>
                          <a:spcPts val="10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50%</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800" b="1" kern="1200" dirty="0">
                          <a:solidFill>
                            <a:srgbClr val="0000D4"/>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hu-H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300" kern="1200" dirty="0">
                          <a:solidFill>
                            <a:srgbClr val="0404BC">
                              <a:alpha val="61000"/>
                            </a:srgbClr>
                          </a:solidFill>
                          <a:effectLst/>
                          <a:latin typeface="+mn-lt"/>
                          <a:ea typeface="Times New Roman" panose="02020603050405020304" pitchFamily="18" charset="0"/>
                          <a:cs typeface="Times New Roman" panose="02020603050405020304" pitchFamily="18" charset="0"/>
                        </a:rPr>
                        <a:t>20%</a:t>
                      </a:r>
                      <a:endParaRPr lang="hu-HU" sz="1300" dirty="0">
                        <a:effectLst/>
                        <a:latin typeface="+mn-lt"/>
                        <a:ea typeface="Calibri" panose="020F0502020204030204" pitchFamily="34" charset="0"/>
                        <a:cs typeface="Times New Roman" panose="02020603050405020304" pitchFamily="18" charset="0"/>
                      </a:endParaRPr>
                    </a:p>
                  </a:txBody>
                  <a:tcPr marL="54308" marR="5430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Rectangle 2"/>
          <p:cNvSpPr>
            <a:spLocks noChangeArrowheads="1"/>
          </p:cNvSpPr>
          <p:nvPr/>
        </p:nvSpPr>
        <p:spPr bwMode="auto">
          <a:xfrm>
            <a:off x="1118445" y="1837335"/>
            <a:ext cx="180471" cy="360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9331" tIns="44665" rIns="89331" bIns="44665" numCol="1" anchor="ctr" anchorCtr="0" compatLnSpc="1">
            <a:prstTxWarp prst="textNoShape">
              <a:avLst/>
            </a:prstTxWarp>
            <a:spAutoFit/>
          </a:bodyPr>
          <a:lstStyle/>
          <a:p>
            <a:pPr marL="0" marR="0" lvl="0" indent="0" algn="l" defTabSz="893277" rtl="0" eaLnBrk="1" fontAlgn="auto" latinLnBrk="0" hangingPunct="1">
              <a:lnSpc>
                <a:spcPct val="100000"/>
              </a:lnSpc>
              <a:spcBef>
                <a:spcPts val="0"/>
              </a:spcBef>
              <a:spcAft>
                <a:spcPts val="0"/>
              </a:spcAft>
              <a:buClrTx/>
              <a:buSzTx/>
              <a:buFontTx/>
              <a:buNone/>
              <a:tabLst/>
              <a:defRPr/>
            </a:pPr>
            <a:endParaRPr kumimoji="0" lang="hu-HU" sz="1758" b="0" i="0" u="none" strike="noStrike" kern="1200" cap="none" spc="0" normalizeH="0" baseline="0" noProof="0">
              <a:ln>
                <a:noFill/>
              </a:ln>
              <a:solidFill>
                <a:srgbClr val="FFFFFF"/>
              </a:solidFill>
              <a:effectLst/>
              <a:uLnTx/>
              <a:uFillTx/>
              <a:latin typeface="Arial"/>
              <a:ea typeface="+mn-ea"/>
              <a:cs typeface="+mn-cs"/>
            </a:endParaRPr>
          </a:p>
        </p:txBody>
      </p:sp>
      <p:sp>
        <p:nvSpPr>
          <p:cNvPr id="4" name="Elipsa 3">
            <a:extLst>
              <a:ext uri="{FF2B5EF4-FFF2-40B4-BE49-F238E27FC236}">
                <a16:creationId xmlns:a16="http://schemas.microsoft.com/office/drawing/2014/main" id="{8CB67C52-4EF5-86F8-E10D-AC7E68068571}"/>
              </a:ext>
            </a:extLst>
          </p:cNvPr>
          <p:cNvSpPr/>
          <p:nvPr/>
        </p:nvSpPr>
        <p:spPr>
          <a:xfrm>
            <a:off x="3433483" y="1766047"/>
            <a:ext cx="1523999" cy="365125"/>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5" name="Slika 4">
            <a:extLst>
              <a:ext uri="{FF2B5EF4-FFF2-40B4-BE49-F238E27FC236}">
                <a16:creationId xmlns:a16="http://schemas.microsoft.com/office/drawing/2014/main" id="{65815C94-8CF0-C285-366E-E127BB7C8AE4}"/>
              </a:ext>
            </a:extLst>
          </p:cNvPr>
          <p:cNvPicPr>
            <a:picLocks noChangeAspect="1"/>
          </p:cNvPicPr>
          <p:nvPr/>
        </p:nvPicPr>
        <p:blipFill>
          <a:blip r:embed="rId3"/>
          <a:stretch>
            <a:fillRect/>
          </a:stretch>
        </p:blipFill>
        <p:spPr>
          <a:xfrm>
            <a:off x="5468058" y="3008340"/>
            <a:ext cx="1245564" cy="420660"/>
          </a:xfrm>
          <a:prstGeom prst="rect">
            <a:avLst/>
          </a:prstGeom>
        </p:spPr>
      </p:pic>
      <p:sp>
        <p:nvSpPr>
          <p:cNvPr id="8" name="Elipsa 7">
            <a:extLst>
              <a:ext uri="{FF2B5EF4-FFF2-40B4-BE49-F238E27FC236}">
                <a16:creationId xmlns:a16="http://schemas.microsoft.com/office/drawing/2014/main" id="{2BFC444B-74DA-BB63-7955-B671B93CB67D}"/>
              </a:ext>
            </a:extLst>
          </p:cNvPr>
          <p:cNvSpPr/>
          <p:nvPr/>
        </p:nvSpPr>
        <p:spPr>
          <a:xfrm>
            <a:off x="6983506" y="5136776"/>
            <a:ext cx="1201271" cy="365125"/>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330047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43</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3593081" y="1369182"/>
            <a:ext cx="7990839" cy="4758744"/>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1" i="0" u="none" strike="noStrike" kern="1200" cap="none" spc="0" normalizeH="0" baseline="0" noProof="0" dirty="0">
                <a:ln>
                  <a:noFill/>
                </a:ln>
                <a:solidFill>
                  <a:srgbClr val="0000D4"/>
                </a:solidFill>
                <a:effectLst/>
                <a:uLnTx/>
                <a:uFillTx/>
                <a:latin typeface="Arial"/>
                <a:ea typeface="+mn-ea"/>
                <a:cs typeface="+mn-cs"/>
              </a:rPr>
              <a:t>How</a:t>
            </a:r>
            <a:r>
              <a:rPr kumimoji="0" lang="en-US" sz="2149" b="0" i="0" u="none" strike="noStrike" kern="1200" cap="none" spc="0" normalizeH="0" baseline="0" noProof="0" dirty="0">
                <a:ln>
                  <a:noFill/>
                </a:ln>
                <a:solidFill>
                  <a:srgbClr val="0000D4"/>
                </a:solidFill>
                <a:effectLst/>
                <a:uLnTx/>
                <a:uFillTx/>
                <a:latin typeface="Arial"/>
                <a:ea typeface="+mn-ea"/>
                <a:cs typeface="+mn-cs"/>
              </a:rPr>
              <a:t> </a:t>
            </a:r>
            <a:r>
              <a:rPr kumimoji="0" lang="sk-SK" sz="2149" b="0" i="0" u="none" strike="noStrike" kern="1200" cap="none" spc="0" normalizeH="0" baseline="0" noProof="0" dirty="0">
                <a:ln>
                  <a:noFill/>
                </a:ln>
                <a:solidFill>
                  <a:srgbClr val="0000D4"/>
                </a:solidFill>
                <a:effectLst/>
                <a:uLnTx/>
                <a:uFillTx/>
                <a:latin typeface="Arial"/>
                <a:ea typeface="+mn-ea"/>
                <a:cs typeface="+mn-cs"/>
              </a:rPr>
              <a:t>will </a:t>
            </a:r>
            <a:r>
              <a:rPr kumimoji="0" lang="en-US" sz="2149" b="0" i="0" u="none" strike="noStrike" kern="1200" cap="none" spc="0" normalizeH="0" baseline="0" noProof="0" dirty="0">
                <a:ln>
                  <a:noFill/>
                </a:ln>
                <a:solidFill>
                  <a:srgbClr val="0000D4"/>
                </a:solidFill>
                <a:effectLst/>
                <a:uLnTx/>
                <a:uFillTx/>
                <a:latin typeface="Arial"/>
                <a:ea typeface="+mn-ea"/>
                <a:cs typeface="+mn-cs"/>
              </a:rPr>
              <a:t>this project </a:t>
            </a:r>
            <a:r>
              <a:rPr kumimoji="0" lang="en-US" sz="2149" b="1" i="0" u="none" strike="noStrike" kern="1200" cap="none" spc="0" normalizeH="0" baseline="0" noProof="0" dirty="0">
                <a:ln>
                  <a:noFill/>
                </a:ln>
                <a:solidFill>
                  <a:srgbClr val="0000D4"/>
                </a:solidFill>
                <a:effectLst/>
                <a:uLnTx/>
                <a:uFillTx/>
                <a:latin typeface="Arial"/>
                <a:ea typeface="+mn-ea"/>
                <a:cs typeface="+mn-cs"/>
              </a:rPr>
              <a:t>improve </a:t>
            </a:r>
            <a:r>
              <a:rPr kumimoji="0" lang="sk-SK" sz="2149" b="0" i="0" u="none" strike="noStrike" kern="1200" cap="none" spc="0" normalizeH="0" baseline="0" noProof="0" dirty="0" err="1">
                <a:ln>
                  <a:noFill/>
                </a:ln>
                <a:solidFill>
                  <a:srgbClr val="0000D4"/>
                </a:solidFill>
                <a:effectLst/>
                <a:uLnTx/>
                <a:uFillTx/>
                <a:latin typeface="Arial"/>
                <a:ea typeface="+mn-ea"/>
                <a:cs typeface="+mn-cs"/>
              </a:rPr>
              <a:t>your</a:t>
            </a:r>
            <a:r>
              <a:rPr kumimoji="0" lang="en-US" sz="2149" b="1" i="0" u="none" strike="noStrike" kern="1200" cap="none" spc="0" normalizeH="0" baseline="0" noProof="0" dirty="0">
                <a:ln>
                  <a:noFill/>
                </a:ln>
                <a:solidFill>
                  <a:srgbClr val="0000D4"/>
                </a:solidFill>
                <a:effectLst/>
                <a:uLnTx/>
                <a:uFillTx/>
                <a:latin typeface="Arial"/>
                <a:ea typeface="+mn-ea"/>
                <a:cs typeface="+mn-cs"/>
              </a:rPr>
              <a:t> career</a:t>
            </a:r>
            <a:r>
              <a:rPr kumimoji="0" lang="sk-SK" sz="2149" b="0" i="0" u="none" strike="noStrike" kern="1200" cap="none" spc="0" normalizeH="0" baseline="0" noProof="0" dirty="0">
                <a:ln>
                  <a:noFill/>
                </a:ln>
                <a:solidFill>
                  <a:srgbClr val="0000D4"/>
                </a:solidFill>
                <a:effectLst/>
                <a:uLnTx/>
                <a:uFillTx/>
                <a:latin typeface="Arial"/>
                <a:ea typeface="+mn-ea"/>
                <a:cs typeface="+mn-cs"/>
              </a:rPr>
              <a:t>?</a:t>
            </a:r>
            <a:endParaRPr kumimoji="0" lang="en-US" sz="2149"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1" i="0" u="none" strike="noStrike" kern="1200" cap="none" spc="0" normalizeH="0" baseline="0" noProof="0" dirty="0">
                <a:ln>
                  <a:noFill/>
                </a:ln>
                <a:solidFill>
                  <a:srgbClr val="0000D4"/>
                </a:solidFill>
                <a:effectLst/>
                <a:uLnTx/>
                <a:uFillTx/>
                <a:latin typeface="Arial"/>
                <a:ea typeface="+mn-ea"/>
                <a:cs typeface="+mn-cs"/>
              </a:rPr>
              <a:t>What</a:t>
            </a:r>
            <a:r>
              <a:rPr kumimoji="0" lang="en-US" sz="2149" b="0" i="0" u="none" strike="noStrike" kern="1200" cap="none" spc="0" normalizeH="0" baseline="0" noProof="0" dirty="0">
                <a:ln>
                  <a:noFill/>
                </a:ln>
                <a:solidFill>
                  <a:srgbClr val="0000D4"/>
                </a:solidFill>
                <a:effectLst/>
                <a:uLnTx/>
                <a:uFillTx/>
                <a:latin typeface="Arial"/>
                <a:ea typeface="+mn-ea"/>
                <a:cs typeface="+mn-cs"/>
              </a:rPr>
              <a:t> are </a:t>
            </a:r>
            <a:r>
              <a:rPr kumimoji="0" lang="sk-SK" sz="2149" b="0" i="0" u="none" strike="noStrike" kern="1200" cap="none" spc="0" normalizeH="0" baseline="0" noProof="0" dirty="0" err="1">
                <a:ln>
                  <a:noFill/>
                </a:ln>
                <a:solidFill>
                  <a:srgbClr val="0000D4"/>
                </a:solidFill>
                <a:effectLst/>
                <a:uLnTx/>
                <a:uFillTx/>
                <a:latin typeface="Arial"/>
                <a:ea typeface="+mn-ea"/>
                <a:cs typeface="+mn-cs"/>
              </a:rPr>
              <a:t>your</a:t>
            </a:r>
            <a:r>
              <a:rPr kumimoji="0" lang="en-US" sz="2149" b="0" i="0" u="none" strike="noStrike" kern="1200" cap="none" spc="0" normalizeH="0" baseline="0" noProof="0" dirty="0">
                <a:ln>
                  <a:noFill/>
                </a:ln>
                <a:solidFill>
                  <a:srgbClr val="0000D4"/>
                </a:solidFill>
                <a:effectLst/>
                <a:uLnTx/>
                <a:uFillTx/>
                <a:latin typeface="Arial"/>
                <a:ea typeface="+mn-ea"/>
                <a:cs typeface="+mn-cs"/>
              </a:rPr>
              <a:t> </a:t>
            </a:r>
            <a:r>
              <a:rPr kumimoji="0" lang="en-US" sz="2149" b="1" i="0" u="none" strike="noStrike" kern="1200" cap="none" spc="0" normalizeH="0" baseline="0" noProof="0" dirty="0">
                <a:ln>
                  <a:noFill/>
                </a:ln>
                <a:solidFill>
                  <a:srgbClr val="FF0000"/>
                </a:solidFill>
                <a:effectLst/>
                <a:uLnTx/>
                <a:uFillTx/>
                <a:latin typeface="Arial"/>
                <a:ea typeface="+mn-ea"/>
                <a:cs typeface="+mn-cs"/>
              </a:rPr>
              <a:t>career goals</a:t>
            </a:r>
            <a:r>
              <a:rPr kumimoji="0" lang="en-US" sz="2149" b="0" i="0" u="none" strike="noStrike" kern="1200" cap="none" spc="0" normalizeH="0" baseline="0" noProof="0" dirty="0">
                <a:ln>
                  <a:noFill/>
                </a:ln>
                <a:solidFill>
                  <a:srgbClr val="0000D4"/>
                </a:solidFill>
                <a:effectLst/>
                <a:uLnTx/>
                <a:uFillTx/>
                <a:latin typeface="Arial"/>
                <a:ea typeface="+mn-ea"/>
                <a:cs typeface="+mn-cs"/>
              </a:rPr>
              <a:t>? </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err="1">
                <a:ln>
                  <a:noFill/>
                </a:ln>
                <a:solidFill>
                  <a:srgbClr val="0000D4"/>
                </a:solidFill>
                <a:effectLst/>
                <a:uLnTx/>
                <a:uFillTx/>
                <a:latin typeface="Arial"/>
                <a:ea typeface="+mn-ea"/>
                <a:cs typeface="+mn-cs"/>
              </a:rPr>
              <a:t>E.g</a:t>
            </a:r>
            <a:r>
              <a:rPr kumimoji="0" lang="sk-SK" sz="1758" b="0" i="0" u="none" strike="noStrike" kern="1200" cap="none" spc="0" normalizeH="0" baseline="0" noProof="0" dirty="0">
                <a:ln>
                  <a:noFill/>
                </a:ln>
                <a:solidFill>
                  <a:srgbClr val="0000D4"/>
                </a:solidFill>
                <a:effectLst/>
                <a:uLnTx/>
                <a:uFillTx/>
                <a:latin typeface="Arial"/>
                <a:ea typeface="+mn-ea"/>
                <a:cs typeface="+mn-cs"/>
              </a:rPr>
              <a:t>. t</a:t>
            </a:r>
            <a:r>
              <a:rPr kumimoji="0" lang="en-US" sz="1758" b="0" i="0" u="none" strike="noStrike" kern="1200" cap="none" spc="0" normalizeH="0" baseline="0" noProof="0" dirty="0" err="1">
                <a:ln>
                  <a:noFill/>
                </a:ln>
                <a:solidFill>
                  <a:srgbClr val="0000D4"/>
                </a:solidFill>
                <a:effectLst/>
                <a:uLnTx/>
                <a:uFillTx/>
                <a:latin typeface="Arial"/>
                <a:ea typeface="+mn-ea"/>
                <a:cs typeface="+mn-cs"/>
              </a:rPr>
              <a:t>enure</a:t>
            </a:r>
            <a:r>
              <a:rPr kumimoji="0" lang="en-US" sz="1758" b="0" i="0" u="none" strike="noStrike" kern="1200" cap="none" spc="0" normalizeH="0" baseline="0" noProof="0" dirty="0">
                <a:ln>
                  <a:noFill/>
                </a:ln>
                <a:solidFill>
                  <a:srgbClr val="0000D4"/>
                </a:solidFill>
                <a:effectLst/>
                <a:uLnTx/>
                <a:uFillTx/>
                <a:latin typeface="Arial"/>
                <a:ea typeface="+mn-ea"/>
                <a:cs typeface="+mn-cs"/>
              </a:rPr>
              <a:t>-track position, initiating a new laboratory, becoming a pioneer researcher, a new position in the industry,  ERC </a:t>
            </a:r>
            <a:r>
              <a:rPr kumimoji="0" lang="sk-SK" sz="1758" b="0" i="0" u="none" strike="noStrike" kern="1200" cap="none" spc="0" normalizeH="0" baseline="0" noProof="0" dirty="0">
                <a:ln>
                  <a:noFill/>
                </a:ln>
                <a:solidFill>
                  <a:srgbClr val="0000D4"/>
                </a:solidFill>
                <a:effectLst/>
                <a:uLnTx/>
                <a:uFillTx/>
                <a:latin typeface="Arial"/>
                <a:ea typeface="+mn-ea"/>
                <a:cs typeface="+mn-cs"/>
              </a:rPr>
              <a:t>or other grant </a:t>
            </a:r>
            <a:r>
              <a:rPr kumimoji="0" lang="en-US" sz="1758" b="0" i="0" u="none" strike="noStrike" kern="1200" cap="none" spc="0" normalizeH="0" baseline="0" noProof="0" dirty="0">
                <a:ln>
                  <a:noFill/>
                </a:ln>
                <a:solidFill>
                  <a:srgbClr val="0000D4"/>
                </a:solidFill>
                <a:effectLst/>
                <a:uLnTx/>
                <a:uFillTx/>
                <a:latin typeface="Arial"/>
                <a:ea typeface="+mn-ea"/>
                <a:cs typeface="+mn-cs"/>
              </a:rPr>
              <a:t>application…</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758" b="0" i="0" u="none" strike="noStrike" kern="1200" cap="none" spc="0" normalizeH="0" baseline="0" noProof="0" dirty="0">
                <a:ln>
                  <a:noFill/>
                </a:ln>
                <a:solidFill>
                  <a:srgbClr val="0000D4"/>
                </a:solidFill>
                <a:effectLst/>
                <a:uLnTx/>
                <a:uFillTx/>
                <a:latin typeface="Arial"/>
                <a:ea typeface="+mn-ea"/>
                <a:cs typeface="+mn-cs"/>
              </a:rPr>
              <a:t>Give specific examples of your career opportunities in the academic &amp; non-academic sectors after the fellowship. </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0" i="0" u="none" strike="noStrike" kern="1200" cap="none" spc="0" normalizeH="0" baseline="0" noProof="0" dirty="0">
                <a:ln>
                  <a:noFill/>
                </a:ln>
                <a:solidFill>
                  <a:srgbClr val="0000D4"/>
                </a:solidFill>
                <a:effectLst/>
                <a:uLnTx/>
                <a:uFillTx/>
                <a:latin typeface="Arial"/>
                <a:ea typeface="+mn-ea"/>
                <a:cs typeface="+mn-cs"/>
              </a:rPr>
              <a:t>Focus on </a:t>
            </a:r>
            <a:r>
              <a:rPr kumimoji="0" lang="en-US" sz="2149" b="1" i="0" u="none" strike="noStrike" kern="1200" cap="none" spc="0" normalizeH="0" baseline="0" noProof="0" dirty="0">
                <a:ln>
                  <a:noFill/>
                </a:ln>
                <a:solidFill>
                  <a:srgbClr val="0000D4"/>
                </a:solidFill>
                <a:effectLst/>
                <a:uLnTx/>
                <a:uFillTx/>
                <a:latin typeface="Arial"/>
                <a:ea typeface="+mn-ea"/>
                <a:cs typeface="+mn-cs"/>
              </a:rPr>
              <a:t>how </a:t>
            </a:r>
            <a:r>
              <a:rPr kumimoji="0" lang="en-US" sz="2149" b="0" i="0" u="none" strike="noStrike" kern="1200" cap="none" spc="0" normalizeH="0" baseline="0" noProof="0" dirty="0">
                <a:ln>
                  <a:noFill/>
                </a:ln>
                <a:solidFill>
                  <a:srgbClr val="0000D4"/>
                </a:solidFill>
                <a:effectLst/>
                <a:uLnTx/>
                <a:uFillTx/>
                <a:latin typeface="Arial"/>
                <a:ea typeface="+mn-ea"/>
                <a:cs typeface="+mn-cs"/>
              </a:rPr>
              <a:t>the </a:t>
            </a:r>
            <a:r>
              <a:rPr kumimoji="0" lang="en-US" sz="2149" b="1" i="0" u="none" strike="noStrike" kern="1200" cap="none" spc="0" normalizeH="0" baseline="0" noProof="0" dirty="0">
                <a:ln>
                  <a:noFill/>
                </a:ln>
                <a:solidFill>
                  <a:srgbClr val="FF0000"/>
                </a:solidFill>
                <a:effectLst/>
                <a:uLnTx/>
                <a:uFillTx/>
                <a:latin typeface="Arial"/>
                <a:ea typeface="+mn-ea"/>
                <a:cs typeface="+mn-cs"/>
              </a:rPr>
              <a:t>new competences </a:t>
            </a:r>
            <a:r>
              <a:rPr kumimoji="0" lang="en-US" sz="2149" b="0" i="0" u="none" strike="noStrike" kern="1200" cap="none" spc="0" normalizeH="0" baseline="0" noProof="0" dirty="0">
                <a:ln>
                  <a:noFill/>
                </a:ln>
                <a:solidFill>
                  <a:srgbClr val="FF0000"/>
                </a:solidFill>
                <a:effectLst/>
                <a:uLnTx/>
                <a:uFillTx/>
                <a:latin typeface="Arial"/>
                <a:ea typeface="+mn-ea"/>
                <a:cs typeface="+mn-cs"/>
              </a:rPr>
              <a:t>and </a:t>
            </a:r>
            <a:r>
              <a:rPr kumimoji="0" lang="en-US" sz="2149" b="1" i="0" u="none" strike="noStrike" kern="1200" cap="none" spc="0" normalizeH="0" baseline="0" noProof="0" dirty="0">
                <a:ln>
                  <a:noFill/>
                </a:ln>
                <a:solidFill>
                  <a:srgbClr val="FF0000"/>
                </a:solidFill>
                <a:effectLst/>
                <a:uLnTx/>
                <a:uFillTx/>
                <a:latin typeface="Arial"/>
                <a:ea typeface="+mn-ea"/>
                <a:cs typeface="+mn-cs"/>
              </a:rPr>
              <a:t>skills</a:t>
            </a:r>
            <a:r>
              <a:rPr kumimoji="0" lang="en-US" sz="2149" b="0" i="0" u="none" strike="noStrike" kern="1200" cap="none" spc="0" normalizeH="0" baseline="0" noProof="0" dirty="0">
                <a:ln>
                  <a:noFill/>
                </a:ln>
                <a:solidFill>
                  <a:srgbClr val="FF0000"/>
                </a:solidFill>
                <a:effectLst/>
                <a:uLnTx/>
                <a:uFillTx/>
                <a:latin typeface="Arial"/>
                <a:ea typeface="+mn-ea"/>
                <a:cs typeface="+mn-cs"/>
              </a:rPr>
              <a:t> </a:t>
            </a:r>
            <a:r>
              <a:rPr kumimoji="0" lang="en-US" sz="2149" b="0" i="0" u="none" strike="noStrike" kern="1200" cap="none" spc="0" normalizeH="0" baseline="0" noProof="0" dirty="0">
                <a:ln>
                  <a:noFill/>
                </a:ln>
                <a:solidFill>
                  <a:srgbClr val="0000D4"/>
                </a:solidFill>
                <a:effectLst/>
                <a:uLnTx/>
                <a:uFillTx/>
                <a:latin typeface="Arial"/>
                <a:ea typeface="+mn-ea"/>
                <a:cs typeface="+mn-cs"/>
              </a:rPr>
              <a:t>can make </a:t>
            </a:r>
            <a:r>
              <a:rPr kumimoji="0" lang="sk-SK" sz="2149" b="0" i="0" u="none" strike="noStrike" kern="1200" cap="none" spc="0" normalizeH="0" baseline="0" noProof="0" dirty="0">
                <a:ln>
                  <a:noFill/>
                </a:ln>
                <a:solidFill>
                  <a:srgbClr val="0000D4"/>
                </a:solidFill>
                <a:effectLst/>
                <a:uLnTx/>
                <a:uFillTx/>
                <a:latin typeface="Arial"/>
                <a:ea typeface="+mn-ea"/>
                <a:cs typeface="+mn-cs"/>
              </a:rPr>
              <a:t>you </a:t>
            </a:r>
            <a:r>
              <a:rPr kumimoji="0" lang="en-US" sz="2149" b="1" i="0" u="none" strike="noStrike" kern="1200" cap="none" spc="0" normalizeH="0" baseline="0" noProof="0" dirty="0">
                <a:ln>
                  <a:noFill/>
                </a:ln>
                <a:solidFill>
                  <a:srgbClr val="0000D4"/>
                </a:solidFill>
                <a:effectLst/>
                <a:uLnTx/>
                <a:uFillTx/>
                <a:latin typeface="Arial"/>
                <a:ea typeface="+mn-ea"/>
                <a:cs typeface="+mn-cs"/>
              </a:rPr>
              <a:t>more successful </a:t>
            </a:r>
            <a:endParaRPr kumimoji="0" lang="sk-SK" sz="2149" b="1"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in </a:t>
            </a:r>
            <a:r>
              <a:rPr kumimoji="0" lang="sk-SK" sz="1758" b="0" i="0" u="none" strike="noStrike" kern="1200" cap="none" spc="0" normalizeH="0" baseline="0" noProof="0" dirty="0" err="1">
                <a:ln>
                  <a:noFill/>
                </a:ln>
                <a:solidFill>
                  <a:srgbClr val="0000D4"/>
                </a:solidFill>
                <a:effectLst/>
                <a:uLnTx/>
                <a:uFillTx/>
                <a:latin typeface="Arial"/>
                <a:ea typeface="+mn-ea"/>
                <a:cs typeface="+mn-cs"/>
              </a:rPr>
              <a:t>achieving</a:t>
            </a:r>
            <a:r>
              <a:rPr kumimoji="0" lang="sk-SK" sz="1758" b="0" i="0" u="none" strike="noStrike" kern="1200" cap="none" spc="0" normalizeH="0" baseline="0" noProof="0" dirty="0">
                <a:ln>
                  <a:noFill/>
                </a:ln>
                <a:solidFill>
                  <a:srgbClr val="0000D4"/>
                </a:solidFill>
                <a:effectLst/>
                <a:uLnTx/>
                <a:uFillTx/>
                <a:latin typeface="Arial"/>
                <a:ea typeface="+mn-ea"/>
                <a:cs typeface="+mn-cs"/>
              </a:rPr>
              <a:t> </a:t>
            </a:r>
            <a:r>
              <a:rPr kumimoji="0" lang="sk-SK" sz="1758" b="0" i="0" u="none" strike="noStrike" kern="1200" cap="none" spc="0" normalizeH="0" baseline="0" noProof="0" dirty="0" err="1">
                <a:ln>
                  <a:noFill/>
                </a:ln>
                <a:solidFill>
                  <a:srgbClr val="0000D4"/>
                </a:solidFill>
                <a:effectLst/>
                <a:uLnTx/>
                <a:uFillTx/>
                <a:latin typeface="Arial"/>
                <a:ea typeface="+mn-ea"/>
                <a:cs typeface="+mn-cs"/>
              </a:rPr>
              <a:t>those</a:t>
            </a:r>
            <a:r>
              <a:rPr kumimoji="0" lang="sk-SK" sz="1758" b="0" i="0" u="none" strike="noStrike" kern="1200" cap="none" spc="0" normalizeH="0" baseline="0" noProof="0" dirty="0">
                <a:ln>
                  <a:noFill/>
                </a:ln>
                <a:solidFill>
                  <a:srgbClr val="0000D4"/>
                </a:solidFill>
                <a:effectLst/>
                <a:uLnTx/>
                <a:uFillTx/>
                <a:latin typeface="Arial"/>
                <a:ea typeface="+mn-ea"/>
                <a:cs typeface="+mn-cs"/>
              </a:rPr>
              <a:t> </a:t>
            </a:r>
            <a:r>
              <a:rPr kumimoji="0" lang="sk-SK" sz="1758" b="0" i="0" u="none" strike="noStrike" kern="1200" cap="none" spc="0" normalizeH="0" baseline="0" noProof="0" dirty="0" err="1">
                <a:ln>
                  <a:noFill/>
                </a:ln>
                <a:solidFill>
                  <a:srgbClr val="0000D4"/>
                </a:solidFill>
                <a:effectLst/>
                <a:uLnTx/>
                <a:uFillTx/>
                <a:latin typeface="Arial"/>
                <a:ea typeface="+mn-ea"/>
                <a:cs typeface="+mn-cs"/>
              </a:rPr>
              <a:t>career</a:t>
            </a:r>
            <a:r>
              <a:rPr kumimoji="0" lang="sk-SK" sz="1758" b="0" i="0" u="none" strike="noStrike" kern="1200" cap="none" spc="0" normalizeH="0" baseline="0" noProof="0" dirty="0">
                <a:ln>
                  <a:noFill/>
                </a:ln>
                <a:solidFill>
                  <a:srgbClr val="0000D4"/>
                </a:solidFill>
                <a:effectLst/>
                <a:uLnTx/>
                <a:uFillTx/>
                <a:latin typeface="Arial"/>
                <a:ea typeface="+mn-ea"/>
                <a:cs typeface="+mn-cs"/>
              </a:rPr>
              <a:t> </a:t>
            </a:r>
            <a:r>
              <a:rPr kumimoji="0" lang="sk-SK" sz="1758" b="0" i="0" u="none" strike="noStrike" kern="1200" cap="none" spc="0" normalizeH="0" baseline="0" noProof="0" dirty="0" err="1">
                <a:ln>
                  <a:noFill/>
                </a:ln>
                <a:solidFill>
                  <a:srgbClr val="0000D4"/>
                </a:solidFill>
                <a:effectLst/>
                <a:uLnTx/>
                <a:uFillTx/>
                <a:latin typeface="Arial"/>
                <a:ea typeface="+mn-ea"/>
                <a:cs typeface="+mn-cs"/>
              </a:rPr>
              <a:t>goals</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758" b="0" i="0" u="none" strike="noStrike" kern="1200" cap="none" spc="0" normalizeH="0" baseline="0" noProof="0" dirty="0">
                <a:ln>
                  <a:noFill/>
                </a:ln>
                <a:solidFill>
                  <a:srgbClr val="0000D4"/>
                </a:solidFill>
                <a:effectLst/>
                <a:uLnTx/>
                <a:uFillTx/>
                <a:latin typeface="Arial"/>
                <a:ea typeface="+mn-ea"/>
                <a:cs typeface="+mn-cs"/>
              </a:rPr>
              <a:t>in long-term inside/outside of academia</a:t>
            </a: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149" b="0" i="0" u="none" strike="noStrike" kern="1200" cap="none" spc="0" normalizeH="0" baseline="0" noProof="0" dirty="0">
                <a:ln>
                  <a:noFill/>
                </a:ln>
                <a:solidFill>
                  <a:srgbClr val="0000D4"/>
                </a:solidFill>
                <a:effectLst/>
                <a:uLnTx/>
                <a:uFillTx/>
                <a:latin typeface="Arial"/>
                <a:ea typeface="+mn-ea"/>
                <a:cs typeface="+mn-cs"/>
              </a:rPr>
              <a:t>Describe </a:t>
            </a:r>
            <a:r>
              <a:rPr kumimoji="0" lang="sk-SK" sz="2149" b="0" i="0" u="none" strike="noStrike" kern="1200" cap="none" spc="0" normalizeH="0" baseline="0" noProof="0" dirty="0">
                <a:ln>
                  <a:noFill/>
                </a:ln>
                <a:solidFill>
                  <a:srgbClr val="0000D4"/>
                </a:solidFill>
                <a:effectLst/>
                <a:uLnTx/>
                <a:uFillTx/>
                <a:latin typeface="Arial"/>
                <a:ea typeface="+mn-ea"/>
                <a:cs typeface="+mn-cs"/>
              </a:rPr>
              <a:t>&amp; </a:t>
            </a:r>
            <a:r>
              <a:rPr kumimoji="0" lang="en-GB" sz="2149" b="0" i="0" u="none" strike="noStrike" kern="1200" cap="none" spc="0" normalizeH="0" baseline="0" noProof="0" dirty="0">
                <a:ln>
                  <a:noFill/>
                </a:ln>
                <a:solidFill>
                  <a:srgbClr val="0000D4"/>
                </a:solidFill>
                <a:effectLst/>
                <a:uLnTx/>
                <a:uFillTx/>
                <a:latin typeface="Arial"/>
                <a:ea typeface="+mn-ea"/>
                <a:cs typeface="+mn-cs"/>
              </a:rPr>
              <a:t>highlight the </a:t>
            </a:r>
            <a:r>
              <a:rPr kumimoji="0" lang="en-GB" sz="2149" b="1" i="0" u="none" strike="noStrike" kern="1200" cap="none" spc="0" normalizeH="0" baseline="0" noProof="0" dirty="0">
                <a:ln>
                  <a:noFill/>
                </a:ln>
                <a:solidFill>
                  <a:srgbClr val="FF0000"/>
                </a:solidFill>
                <a:effectLst/>
                <a:uLnTx/>
                <a:uFillTx/>
                <a:latin typeface="Arial"/>
                <a:ea typeface="+mn-ea"/>
                <a:cs typeface="+mn-cs"/>
              </a:rPr>
              <a:t>impact of the collaborations </a:t>
            </a:r>
            <a:r>
              <a:rPr kumimoji="0" lang="en-GB" sz="2149" b="0" i="0" u="none" strike="noStrike" kern="1200" cap="none" spc="0" normalizeH="0" baseline="0" noProof="0" dirty="0">
                <a:ln>
                  <a:noFill/>
                </a:ln>
                <a:solidFill>
                  <a:srgbClr val="0000D4"/>
                </a:solidFill>
                <a:effectLst/>
                <a:uLnTx/>
                <a:uFillTx/>
                <a:latin typeface="Arial"/>
                <a:ea typeface="+mn-ea"/>
                <a:cs typeface="+mn-cs"/>
              </a:rPr>
              <a:t>made during the fellowship</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758" b="0" i="0" u="none" strike="noStrike" kern="1200" cap="none" spc="0" normalizeH="0" baseline="0" noProof="0" dirty="0">
                <a:ln>
                  <a:noFill/>
                </a:ln>
                <a:solidFill>
                  <a:srgbClr val="0000D4"/>
                </a:solidFill>
                <a:effectLst/>
                <a:uLnTx/>
                <a:uFillTx/>
                <a:latin typeface="Arial"/>
                <a:ea typeface="+mn-ea"/>
                <a:cs typeface="+mn-cs"/>
              </a:rPr>
              <a:t>especially </a:t>
            </a:r>
            <a:r>
              <a:rPr kumimoji="0" lang="sk-SK" sz="1758" b="0" i="0" u="none" strike="noStrike" kern="1200" cap="none" spc="0" normalizeH="0" baseline="0" noProof="0" dirty="0" err="1">
                <a:ln>
                  <a:noFill/>
                </a:ln>
                <a:solidFill>
                  <a:srgbClr val="0000D4"/>
                </a:solidFill>
                <a:effectLst/>
                <a:uLnTx/>
                <a:uFillTx/>
                <a:latin typeface="Arial"/>
                <a:ea typeface="+mn-ea"/>
                <a:cs typeface="+mn-cs"/>
              </a:rPr>
              <a:t>those</a:t>
            </a:r>
            <a:r>
              <a:rPr kumimoji="0" lang="sk-SK" sz="1758" b="0" i="0" u="none" strike="noStrike" kern="1200" cap="none" spc="0" normalizeH="0" baseline="0" noProof="0" dirty="0">
                <a:ln>
                  <a:noFill/>
                </a:ln>
                <a:solidFill>
                  <a:srgbClr val="0000D4"/>
                </a:solidFill>
                <a:effectLst/>
                <a:uLnTx/>
                <a:uFillTx/>
                <a:latin typeface="Arial"/>
                <a:ea typeface="+mn-ea"/>
                <a:cs typeface="+mn-cs"/>
              </a:rPr>
              <a:t> </a:t>
            </a:r>
            <a:r>
              <a:rPr kumimoji="0" lang="en-GB" sz="1758" b="0" i="0" u="none" strike="noStrike" kern="1200" cap="none" spc="0" normalizeH="0" baseline="0" noProof="0" dirty="0">
                <a:ln>
                  <a:noFill/>
                </a:ln>
                <a:solidFill>
                  <a:srgbClr val="0000D4"/>
                </a:solidFill>
                <a:effectLst/>
                <a:uLnTx/>
                <a:uFillTx/>
                <a:latin typeface="Arial"/>
                <a:ea typeface="+mn-ea"/>
                <a:cs typeface="+mn-cs"/>
              </a:rPr>
              <a:t>intersectoral and interdisciplinary</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a:t>
            </a:r>
            <a:r>
              <a:rPr kumimoji="0" lang="en-GB" sz="1758" b="0" i="0" u="none" strike="noStrike" kern="1200" cap="none" spc="0" normalizeH="0" baseline="0" noProof="0" dirty="0">
                <a:ln>
                  <a:noFill/>
                </a:ln>
                <a:solidFill>
                  <a:srgbClr val="0000D4"/>
                </a:solidFill>
                <a:effectLst/>
                <a:uLnTx/>
                <a:uFillTx/>
                <a:latin typeface="Arial"/>
                <a:ea typeface="+mn-ea"/>
                <a:cs typeface="+mn-cs"/>
              </a:rPr>
              <a:t>you will have a higher impact R&amp;I output on your future work, thus more knowledge and ideas converted into products and services</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p:txBody>
      </p:sp>
      <p:sp>
        <p:nvSpPr>
          <p:cNvPr id="8" name="Textplatzhalter 1">
            <a:extLst>
              <a:ext uri="{FF2B5EF4-FFF2-40B4-BE49-F238E27FC236}">
                <a16:creationId xmlns:a16="http://schemas.microsoft.com/office/drawing/2014/main" id="{2E269820-5A2A-B3D5-02A0-5429A76883CA}"/>
              </a:ext>
            </a:extLst>
          </p:cNvPr>
          <p:cNvSpPr txBox="1">
            <a:spLocks noChangeAspect="1"/>
          </p:cNvSpPr>
          <p:nvPr/>
        </p:nvSpPr>
        <p:spPr>
          <a:xfrm>
            <a:off x="296050" y="900342"/>
            <a:ext cx="3034620" cy="2741606"/>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563" b="1" i="0" u="none" strike="noStrike" kern="1200" cap="none" spc="0" normalizeH="0" baseline="0" noProof="0" dirty="0">
                <a:ln>
                  <a:noFill/>
                </a:ln>
                <a:solidFill>
                  <a:srgbClr val="0000D4"/>
                </a:solidFill>
                <a:effectLst/>
                <a:uLnTx/>
                <a:uFillTx/>
                <a:latin typeface="Arial"/>
                <a:ea typeface="+mn-ea"/>
                <a:cs typeface="+mn-cs"/>
              </a:rPr>
              <a:t>2.1 Credibility of the measures to  enhance the </a:t>
            </a:r>
            <a:r>
              <a:rPr kumimoji="0" lang="en-US" sz="1563" b="1" i="0" u="none" strike="noStrike" kern="1200" cap="none" spc="0" normalizeH="0" baseline="0" noProof="0" dirty="0">
                <a:ln>
                  <a:noFill/>
                </a:ln>
                <a:solidFill>
                  <a:srgbClr val="FF0000"/>
                </a:solidFill>
                <a:effectLst/>
                <a:uLnTx/>
                <a:uFillTx/>
                <a:latin typeface="Arial"/>
                <a:ea typeface="+mn-ea"/>
                <a:cs typeface="+mn-cs"/>
              </a:rPr>
              <a:t>career perspectives</a:t>
            </a:r>
            <a:r>
              <a:rPr kumimoji="0" lang="en-US" sz="1563" b="1" i="0" u="none" strike="noStrike" kern="1200" cap="none" spc="0" normalizeH="0" baseline="0" noProof="0" dirty="0">
                <a:ln>
                  <a:noFill/>
                </a:ln>
                <a:solidFill>
                  <a:srgbClr val="0000D4"/>
                </a:solidFill>
                <a:effectLst/>
                <a:uLnTx/>
                <a:uFillTx/>
                <a:latin typeface="Arial"/>
                <a:ea typeface="+mn-ea"/>
                <a:cs typeface="+mn-cs"/>
              </a:rPr>
              <a:t> and employability of the researcher and contribution to his/her </a:t>
            </a:r>
            <a:r>
              <a:rPr kumimoji="0" lang="en-US" sz="1563" b="1" i="0" u="none" strike="noStrike" kern="1200" cap="none" spc="0" normalizeH="0" baseline="0" noProof="0" dirty="0">
                <a:ln>
                  <a:noFill/>
                </a:ln>
                <a:solidFill>
                  <a:srgbClr val="FF0000"/>
                </a:solidFill>
                <a:effectLst/>
                <a:uLnTx/>
                <a:uFillTx/>
                <a:latin typeface="Arial"/>
                <a:ea typeface="+mn-ea"/>
                <a:cs typeface="+mn-cs"/>
              </a:rPr>
              <a:t>skills development</a:t>
            </a:r>
          </a:p>
        </p:txBody>
      </p:sp>
      <p:sp>
        <p:nvSpPr>
          <p:cNvPr id="7" name="Zástupný text 6">
            <a:extLst>
              <a:ext uri="{FF2B5EF4-FFF2-40B4-BE49-F238E27FC236}">
                <a16:creationId xmlns:a16="http://schemas.microsoft.com/office/drawing/2014/main" id="{4AF761DD-7C3B-2EB2-0240-7219BB954CD3}"/>
              </a:ext>
            </a:extLst>
          </p:cNvPr>
          <p:cNvSpPr>
            <a:spLocks noGrp="1"/>
          </p:cNvSpPr>
          <p:nvPr>
            <p:ph type="body" sz="quarter" idx="11"/>
          </p:nvPr>
        </p:nvSpPr>
        <p:spPr/>
        <p:txBody>
          <a:bodyPr>
            <a:normAutofit/>
          </a:bodyPr>
          <a:lstStyle/>
          <a:p>
            <a:r>
              <a:rPr lang="en-US" sz="2345" b="1" dirty="0"/>
              <a:t>Enhancing your future career prospects</a:t>
            </a:r>
            <a:endParaRPr lang="sk-SK" sz="2345" b="1" dirty="0"/>
          </a:p>
        </p:txBody>
      </p:sp>
      <p:sp>
        <p:nvSpPr>
          <p:cNvPr id="3" name="Textplatzhalter 1">
            <a:extLst>
              <a:ext uri="{FF2B5EF4-FFF2-40B4-BE49-F238E27FC236}">
                <a16:creationId xmlns:a16="http://schemas.microsoft.com/office/drawing/2014/main" id="{E64BBF73-6551-F192-5F71-4D6CA8B3CF76}"/>
              </a:ext>
            </a:extLst>
          </p:cNvPr>
          <p:cNvSpPr txBox="1">
            <a:spLocks noChangeAspect="1"/>
          </p:cNvSpPr>
          <p:nvPr/>
        </p:nvSpPr>
        <p:spPr>
          <a:xfrm>
            <a:off x="370329" y="3779380"/>
            <a:ext cx="3034620" cy="2902207"/>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563" b="0" i="0" u="none" strike="noStrike" kern="1200" cap="none" spc="0" normalizeH="0" baseline="0" noProof="0" dirty="0">
                <a:ln>
                  <a:noFill/>
                </a:ln>
                <a:solidFill>
                  <a:srgbClr val="0000D4"/>
                </a:solidFill>
                <a:effectLst/>
                <a:uLnTx/>
                <a:uFillTx/>
                <a:latin typeface="Arial"/>
                <a:ea typeface="+mn-ea"/>
                <a:cs typeface="+mn-cs"/>
              </a:rPr>
              <a:t>Expected skill development of the researcher.</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563" b="0" i="0" u="none" strike="noStrike" kern="1200" cap="none" spc="0" normalizeH="0" baseline="0" noProof="0" dirty="0">
                <a:ln>
                  <a:noFill/>
                </a:ln>
                <a:solidFill>
                  <a:srgbClr val="0000D4"/>
                </a:solidFill>
                <a:effectLst/>
                <a:uLnTx/>
                <a:uFillTx/>
                <a:latin typeface="Arial"/>
                <a:ea typeface="+mn-ea"/>
                <a:cs typeface="+mn-cs"/>
              </a:rPr>
              <a:t>Expected impact of the proposed research and training activities on the researcher’s career perspectives inside and/or outside academia.</a:t>
            </a:r>
          </a:p>
        </p:txBody>
      </p:sp>
    </p:spTree>
    <p:extLst>
      <p:ext uri="{BB962C8B-B14F-4D97-AF65-F5344CB8AC3E}">
        <p14:creationId xmlns:p14="http://schemas.microsoft.com/office/powerpoint/2010/main" val="5136441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7A4A3-4745-C969-1F55-CE6CAB972F70}"/>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7EA3AFC8-491E-14A7-2D34-58624C0246B5}"/>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8C22E2C2-AE0E-A8B0-DD98-0489F8407586}"/>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040E18CA-DD4C-E674-B8A2-8AA1108140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F5D576A8-6E42-6262-1C33-082CCF4063DF}"/>
              </a:ext>
            </a:extLst>
          </p:cNvPr>
          <p:cNvPicPr>
            <a:picLocks noChangeAspect="1"/>
          </p:cNvPicPr>
          <p:nvPr/>
        </p:nvPicPr>
        <p:blipFill>
          <a:blip r:embed="rId2"/>
          <a:stretch>
            <a:fillRect/>
          </a:stretch>
        </p:blipFill>
        <p:spPr>
          <a:xfrm>
            <a:off x="79982" y="0"/>
            <a:ext cx="11506933" cy="6858000"/>
          </a:xfrm>
          <a:prstGeom prst="rect">
            <a:avLst/>
          </a:prstGeom>
        </p:spPr>
      </p:pic>
      <p:sp>
        <p:nvSpPr>
          <p:cNvPr id="5" name="Elipsa 4">
            <a:extLst>
              <a:ext uri="{FF2B5EF4-FFF2-40B4-BE49-F238E27FC236}">
                <a16:creationId xmlns:a16="http://schemas.microsoft.com/office/drawing/2014/main" id="{3B6657E0-D03D-4056-5668-4736F8D6F516}"/>
              </a:ext>
            </a:extLst>
          </p:cNvPr>
          <p:cNvSpPr/>
          <p:nvPr/>
        </p:nvSpPr>
        <p:spPr>
          <a:xfrm>
            <a:off x="4409038" y="1"/>
            <a:ext cx="6210677" cy="3041964"/>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6" name="Grafika 5" descr="Aspiration outline">
            <a:extLst>
              <a:ext uri="{FF2B5EF4-FFF2-40B4-BE49-F238E27FC236}">
                <a16:creationId xmlns:a16="http://schemas.microsoft.com/office/drawing/2014/main" id="{1B5116DA-3EB2-844A-9B66-7647D10B22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44984" y="825499"/>
            <a:ext cx="1000125" cy="1000125"/>
          </a:xfrm>
          <a:prstGeom prst="rect">
            <a:avLst/>
          </a:prstGeom>
        </p:spPr>
      </p:pic>
      <p:sp>
        <p:nvSpPr>
          <p:cNvPr id="7" name="Označba mesta datuma 6">
            <a:extLst>
              <a:ext uri="{FF2B5EF4-FFF2-40B4-BE49-F238E27FC236}">
                <a16:creationId xmlns:a16="http://schemas.microsoft.com/office/drawing/2014/main" id="{AF418D54-0EE3-244D-E5CB-B756C9807FED}"/>
              </a:ext>
            </a:extLst>
          </p:cNvPr>
          <p:cNvSpPr>
            <a:spLocks noGrp="1"/>
          </p:cNvSpPr>
          <p:nvPr>
            <p:ph type="dt" sz="half" idx="10"/>
          </p:nvPr>
        </p:nvSpPr>
        <p:spPr/>
        <p:txBody>
          <a:bodyPr/>
          <a:lstStyle/>
          <a:p>
            <a:fld id="{0CEA9581-5603-47E5-A006-69B53690BE55}"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32260237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19000">
              <a:srgbClr val="EED4D4"/>
            </a:gs>
            <a:gs pos="98000">
              <a:schemeClr val="bg1"/>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1BB789A-3849-49E2-87D2-2A74B8CFAF7B}"/>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CAREER PERSPECTIVES - </a:t>
            </a:r>
            <a:r>
              <a:rPr lang="sl-SI" b="1" dirty="0" err="1">
                <a:solidFill>
                  <a:srgbClr val="FF0000"/>
                </a:solidFill>
                <a:effectLst>
                  <a:outerShdw blurRad="38100" dist="38100" dir="2700000" algn="tl">
                    <a:srgbClr val="000000">
                      <a:alpha val="43137"/>
                    </a:srgbClr>
                  </a:outerShdw>
                </a:effectLst>
              </a:rPr>
              <a:t>weaknesses</a:t>
            </a:r>
            <a:endParaRPr lang="sl-SI" b="1" dirty="0">
              <a:solidFill>
                <a:srgbClr val="FF0000"/>
              </a:solidFill>
              <a:effectLst>
                <a:outerShdw blurRad="38100" dist="38100" dir="2700000" algn="tl">
                  <a:srgbClr val="000000">
                    <a:alpha val="43137"/>
                  </a:srgbClr>
                </a:outerShdw>
              </a:effectLst>
            </a:endParaRPr>
          </a:p>
        </p:txBody>
      </p:sp>
      <p:sp>
        <p:nvSpPr>
          <p:cNvPr id="3" name="Označba mesta vsebine 2">
            <a:extLst>
              <a:ext uri="{FF2B5EF4-FFF2-40B4-BE49-F238E27FC236}">
                <a16:creationId xmlns:a16="http://schemas.microsoft.com/office/drawing/2014/main" id="{D2A06EEB-3F35-42C2-8EBD-7225B1789DB2}"/>
              </a:ext>
            </a:extLst>
          </p:cNvPr>
          <p:cNvSpPr>
            <a:spLocks noGrp="1"/>
          </p:cNvSpPr>
          <p:nvPr>
            <p:ph idx="1"/>
          </p:nvPr>
        </p:nvSpPr>
        <p:spPr/>
        <p:txBody>
          <a:bodyPr>
            <a:normAutofit fontScale="92500" lnSpcReduction="10000"/>
          </a:bodyPr>
          <a:lstStyle/>
          <a:p>
            <a:r>
              <a:rPr lang="en-US" dirty="0"/>
              <a:t>Enhancement </a:t>
            </a:r>
            <a:r>
              <a:rPr lang="sl-SI" dirty="0" err="1"/>
              <a:t>of</a:t>
            </a:r>
            <a:r>
              <a:rPr lang="en-US" dirty="0"/>
              <a:t> the researcher's career perspectives by the proposed research and training activities </a:t>
            </a:r>
            <a:r>
              <a:rPr lang="en-US" b="1" dirty="0"/>
              <a:t>is not clearly </a:t>
            </a:r>
            <a:r>
              <a:rPr lang="en-US" b="1" dirty="0">
                <a:highlight>
                  <a:srgbClr val="FFFF00"/>
                </a:highlight>
              </a:rPr>
              <a:t>described</a:t>
            </a:r>
            <a:r>
              <a:rPr lang="en-US" dirty="0"/>
              <a:t>. </a:t>
            </a:r>
            <a:endParaRPr lang="sl-SI" dirty="0"/>
          </a:p>
          <a:p>
            <a:r>
              <a:rPr lang="en-US" dirty="0"/>
              <a:t>The </a:t>
            </a:r>
            <a:r>
              <a:rPr lang="en-US" b="1" dirty="0">
                <a:highlight>
                  <a:srgbClr val="FFFF00"/>
                </a:highlight>
              </a:rPr>
              <a:t>measures</a:t>
            </a:r>
            <a:r>
              <a:rPr lang="en-US" dirty="0"/>
              <a:t> to improve the researcher's career prospects </a:t>
            </a:r>
            <a:r>
              <a:rPr lang="en-US" b="1" dirty="0"/>
              <a:t>inside or outside academia </a:t>
            </a:r>
            <a:r>
              <a:rPr lang="en-US" dirty="0"/>
              <a:t>are not described in sufficient detail. </a:t>
            </a:r>
            <a:endParaRPr lang="sl-SI" dirty="0"/>
          </a:p>
          <a:p>
            <a:r>
              <a:rPr lang="en-US" dirty="0"/>
              <a:t>Although the proposal will strengthen the researcher’s knowledge with new relevant competencies, </a:t>
            </a:r>
            <a:r>
              <a:rPr lang="en-US" b="1" dirty="0"/>
              <a:t>the </a:t>
            </a:r>
            <a:r>
              <a:rPr lang="en-US" b="1" dirty="0">
                <a:highlight>
                  <a:srgbClr val="FFFF00"/>
                </a:highlight>
              </a:rPr>
              <a:t>contribution of these competences to the career developmen</a:t>
            </a:r>
            <a:r>
              <a:rPr lang="en-US" b="1" dirty="0"/>
              <a:t>t </a:t>
            </a:r>
            <a:r>
              <a:rPr lang="en-US" dirty="0"/>
              <a:t>is not described with the level of </a:t>
            </a:r>
            <a:r>
              <a:rPr lang="en-US" b="1" dirty="0"/>
              <a:t>detail</a:t>
            </a:r>
            <a:r>
              <a:rPr lang="en-US" dirty="0"/>
              <a:t> necessary to assess its effectiveness. </a:t>
            </a:r>
            <a:endParaRPr lang="sl-SI" dirty="0"/>
          </a:p>
          <a:p>
            <a:r>
              <a:rPr lang="en-US" dirty="0"/>
              <a:t>The </a:t>
            </a:r>
            <a:r>
              <a:rPr lang="en-US" b="1" dirty="0"/>
              <a:t>specific training activities </a:t>
            </a:r>
            <a:r>
              <a:rPr lang="en-US" dirty="0"/>
              <a:t>that will significantly promote the </a:t>
            </a:r>
            <a:r>
              <a:rPr lang="en-US" b="1" dirty="0"/>
              <a:t>independence and </a:t>
            </a:r>
            <a:r>
              <a:rPr lang="en-US" b="1" dirty="0">
                <a:highlight>
                  <a:srgbClr val="FFFF00"/>
                </a:highlight>
              </a:rPr>
              <a:t>professional maturity </a:t>
            </a:r>
            <a:r>
              <a:rPr lang="en-US" dirty="0"/>
              <a:t>of the researcher are not sufficiently described. </a:t>
            </a:r>
            <a:endParaRPr lang="sl-SI" dirty="0"/>
          </a:p>
        </p:txBody>
      </p:sp>
      <p:pic>
        <p:nvPicPr>
          <p:cNvPr id="4" name="Grafika 3" descr="Aspiration outline">
            <a:extLst>
              <a:ext uri="{FF2B5EF4-FFF2-40B4-BE49-F238E27FC236}">
                <a16:creationId xmlns:a16="http://schemas.microsoft.com/office/drawing/2014/main" id="{B7524067-2ABF-429C-BAD2-DC575A4824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353675" y="401637"/>
            <a:ext cx="1000125" cy="1000125"/>
          </a:xfrm>
          <a:prstGeom prst="rect">
            <a:avLst/>
          </a:prstGeom>
        </p:spPr>
      </p:pic>
      <p:sp>
        <p:nvSpPr>
          <p:cNvPr id="10" name="Označba mesta številke diapozitiva 9">
            <a:extLst>
              <a:ext uri="{FF2B5EF4-FFF2-40B4-BE49-F238E27FC236}">
                <a16:creationId xmlns:a16="http://schemas.microsoft.com/office/drawing/2014/main" id="{935A6EBD-CB88-44CC-AD3C-6F2FD9F8CE2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7A4615-B527-482E-A70A-5B529D7F9C9C}"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2" name="Označba mesta datuma 11">
            <a:extLst>
              <a:ext uri="{FF2B5EF4-FFF2-40B4-BE49-F238E27FC236}">
                <a16:creationId xmlns:a16="http://schemas.microsoft.com/office/drawing/2014/main" id="{5E27B9EB-C916-A6C0-D434-C617ADE47DCF}"/>
              </a:ext>
            </a:extLst>
          </p:cNvPr>
          <p:cNvSpPr>
            <a:spLocks noGrp="1"/>
          </p:cNvSpPr>
          <p:nvPr>
            <p:ph type="dt" sz="half" idx="10"/>
          </p:nvPr>
        </p:nvSpPr>
        <p:spPr/>
        <p:txBody>
          <a:bodyPr/>
          <a:lstStyle/>
          <a:p>
            <a:fld id="{70BF27AE-7197-4785-9852-77CB00EF8E60}" type="datetime1">
              <a:rPr lang="sl-SI" smtClean="0"/>
              <a:t>22. 04. 2026</a:t>
            </a:fld>
            <a:endParaRPr lang="sl-SI"/>
          </a:p>
        </p:txBody>
      </p:sp>
    </p:spTree>
    <p:extLst>
      <p:ext uri="{BB962C8B-B14F-4D97-AF65-F5344CB8AC3E}">
        <p14:creationId xmlns:p14="http://schemas.microsoft.com/office/powerpoint/2010/main" val="3557474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0298997-92C4-58CC-7467-EDF05DBFE4D5}"/>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CAREER PERSPECTIVES - </a:t>
            </a:r>
            <a:r>
              <a:rPr lang="sl-SI" b="1" dirty="0" err="1">
                <a:solidFill>
                  <a:srgbClr val="FF0000"/>
                </a:solidFill>
                <a:effectLst>
                  <a:outerShdw blurRad="38100" dist="38100" dir="2700000" algn="tl">
                    <a:srgbClr val="000000">
                      <a:alpha val="43137"/>
                    </a:srgbClr>
                  </a:outerShdw>
                </a:effectLst>
              </a:rPr>
              <a:t>weaknesses</a:t>
            </a:r>
            <a:endParaRPr lang="sl-SI" b="1" dirty="0">
              <a:solidFill>
                <a:srgbClr val="FF0000"/>
              </a:solidFill>
              <a:effectLst>
                <a:outerShdw blurRad="38100" dist="38100" dir="2700000" algn="tl">
                  <a:srgbClr val="000000">
                    <a:alpha val="43137"/>
                  </a:srgbClr>
                </a:outerShdw>
              </a:effectLst>
            </a:endParaRPr>
          </a:p>
        </p:txBody>
      </p:sp>
      <p:sp>
        <p:nvSpPr>
          <p:cNvPr id="3" name="Označba mesta vsebine 2">
            <a:extLst>
              <a:ext uri="{FF2B5EF4-FFF2-40B4-BE49-F238E27FC236}">
                <a16:creationId xmlns:a16="http://schemas.microsoft.com/office/drawing/2014/main" id="{DDDD0E1B-B469-974A-B6AA-9D20150BB471}"/>
              </a:ext>
            </a:extLst>
          </p:cNvPr>
          <p:cNvSpPr>
            <a:spLocks noGrp="1"/>
          </p:cNvSpPr>
          <p:nvPr>
            <p:ph idx="1"/>
          </p:nvPr>
        </p:nvSpPr>
        <p:spPr/>
        <p:txBody>
          <a:bodyPr>
            <a:normAutofit fontScale="92500" lnSpcReduction="20000"/>
          </a:bodyPr>
          <a:lstStyle/>
          <a:p>
            <a:r>
              <a:rPr lang="sl-SI" dirty="0"/>
              <a:t>T</a:t>
            </a:r>
            <a:r>
              <a:rPr lang="en-US" dirty="0"/>
              <a:t>he proposal doesn't identify </a:t>
            </a:r>
            <a:r>
              <a:rPr lang="en-US" b="1" dirty="0"/>
              <a:t>concrete measures </a:t>
            </a:r>
            <a:r>
              <a:rPr lang="en-US" dirty="0"/>
              <a:t>to enhance the researcher's professional </a:t>
            </a:r>
            <a:r>
              <a:rPr lang="en-US" b="1" dirty="0"/>
              <a:t>network</a:t>
            </a:r>
            <a:r>
              <a:rPr lang="en-US" dirty="0"/>
              <a:t> and professional </a:t>
            </a:r>
            <a:r>
              <a:rPr lang="en-US" b="1" dirty="0"/>
              <a:t>opportunities</a:t>
            </a:r>
            <a:r>
              <a:rPr lang="en-US" dirty="0"/>
              <a:t> for securing an </a:t>
            </a:r>
            <a:r>
              <a:rPr lang="en-US" b="1" dirty="0">
                <a:highlight>
                  <a:srgbClr val="FFFF00"/>
                </a:highlight>
              </a:rPr>
              <a:t>independent</a:t>
            </a:r>
            <a:r>
              <a:rPr lang="en-US" b="1" dirty="0"/>
              <a:t> position</a:t>
            </a:r>
            <a:r>
              <a:rPr lang="en-US" dirty="0"/>
              <a:t>. </a:t>
            </a:r>
            <a:endParaRPr lang="sl-SI" dirty="0"/>
          </a:p>
          <a:p>
            <a:r>
              <a:rPr lang="en-US" dirty="0"/>
              <a:t>The proposal does </a:t>
            </a:r>
            <a:r>
              <a:rPr lang="en-US" b="1" dirty="0"/>
              <a:t>not adequately demonstrate </a:t>
            </a:r>
            <a:r>
              <a:rPr lang="en-US" dirty="0"/>
              <a:t>how the </a:t>
            </a:r>
            <a:r>
              <a:rPr lang="en-US" dirty="0">
                <a:highlight>
                  <a:srgbClr val="FFFF00"/>
                </a:highlight>
              </a:rPr>
              <a:t>skills development </a:t>
            </a:r>
            <a:r>
              <a:rPr lang="en-US" dirty="0"/>
              <a:t>will contribute to the </a:t>
            </a:r>
            <a:r>
              <a:rPr lang="en-US" b="1" dirty="0"/>
              <a:t>future career </a:t>
            </a:r>
            <a:r>
              <a:rPr lang="en-US" dirty="0"/>
              <a:t>of the researcher. </a:t>
            </a:r>
            <a:endParaRPr lang="sl-SI" dirty="0"/>
          </a:p>
          <a:p>
            <a:r>
              <a:rPr lang="en-US" dirty="0"/>
              <a:t>The impact of the skills and knowledge the researcher will acquire during the stay with the host institution </a:t>
            </a:r>
            <a:r>
              <a:rPr lang="en-US" dirty="0">
                <a:highlight>
                  <a:srgbClr val="FFFF00"/>
                </a:highlight>
              </a:rPr>
              <a:t>is </a:t>
            </a:r>
            <a:r>
              <a:rPr lang="en-US" b="1" dirty="0">
                <a:highlight>
                  <a:srgbClr val="FFFF00"/>
                </a:highlight>
              </a:rPr>
              <a:t>overestimated</a:t>
            </a:r>
            <a:r>
              <a:rPr lang="en-US" dirty="0">
                <a:highlight>
                  <a:srgbClr val="FFFF00"/>
                </a:highlight>
              </a:rPr>
              <a:t> </a:t>
            </a:r>
            <a:r>
              <a:rPr lang="en-US" dirty="0"/>
              <a:t>considering the proposal's </a:t>
            </a:r>
            <a:r>
              <a:rPr lang="en-US" b="1" dirty="0"/>
              <a:t>main aim </a:t>
            </a:r>
            <a:r>
              <a:rPr lang="en-US" dirty="0"/>
              <a:t>and research </a:t>
            </a:r>
            <a:r>
              <a:rPr lang="en-US" b="1" dirty="0"/>
              <a:t>career goals</a:t>
            </a:r>
            <a:r>
              <a:rPr lang="en-US" dirty="0"/>
              <a:t>. </a:t>
            </a:r>
            <a:endParaRPr lang="sl-SI" dirty="0"/>
          </a:p>
          <a:p>
            <a:r>
              <a:rPr lang="en-US" dirty="0"/>
              <a:t>The proposal lacks explicit plans for the researcher’s career development </a:t>
            </a:r>
            <a:r>
              <a:rPr lang="en-US" b="1" dirty="0">
                <a:highlight>
                  <a:srgbClr val="FFFF00"/>
                </a:highlight>
              </a:rPr>
              <a:t>after the fellowship ends</a:t>
            </a:r>
            <a:r>
              <a:rPr lang="en-US" dirty="0"/>
              <a:t>. </a:t>
            </a:r>
            <a:endParaRPr lang="sl-SI" dirty="0"/>
          </a:p>
          <a:p>
            <a:r>
              <a:rPr lang="en-US" dirty="0"/>
              <a:t>The proposal neither details fully the advantage and impact of this proposal </a:t>
            </a:r>
            <a:r>
              <a:rPr lang="en-US" b="1" dirty="0"/>
              <a:t>to the researcher's </a:t>
            </a:r>
            <a:r>
              <a:rPr lang="en-US" b="1" dirty="0">
                <a:highlight>
                  <a:srgbClr val="FFFF00"/>
                </a:highlight>
              </a:rPr>
              <a:t>long-term career </a:t>
            </a:r>
            <a:r>
              <a:rPr lang="en-US" b="1" dirty="0"/>
              <a:t>or competitiveness</a:t>
            </a:r>
            <a:r>
              <a:rPr lang="en-US" dirty="0"/>
              <a:t>, nor to the researcher's career goal, plan or pathways. </a:t>
            </a:r>
          </a:p>
          <a:p>
            <a:endParaRPr lang="sl-SI" dirty="0"/>
          </a:p>
          <a:p>
            <a:endParaRPr lang="sl-SI" dirty="0"/>
          </a:p>
        </p:txBody>
      </p:sp>
      <p:pic>
        <p:nvPicPr>
          <p:cNvPr id="4" name="Grafika 3" descr="Aspiration outline">
            <a:extLst>
              <a:ext uri="{FF2B5EF4-FFF2-40B4-BE49-F238E27FC236}">
                <a16:creationId xmlns:a16="http://schemas.microsoft.com/office/drawing/2014/main" id="{BD46779C-5AEF-82F1-F693-E27F38B907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954764" y="257969"/>
            <a:ext cx="1000125" cy="1000125"/>
          </a:xfrm>
          <a:prstGeom prst="rect">
            <a:avLst/>
          </a:prstGeom>
        </p:spPr>
      </p:pic>
      <p:sp>
        <p:nvSpPr>
          <p:cNvPr id="5" name="Označba mesta datuma 4">
            <a:extLst>
              <a:ext uri="{FF2B5EF4-FFF2-40B4-BE49-F238E27FC236}">
                <a16:creationId xmlns:a16="http://schemas.microsoft.com/office/drawing/2014/main" id="{FCFC59D7-418A-124C-9767-BCD9902268B5}"/>
              </a:ext>
            </a:extLst>
          </p:cNvPr>
          <p:cNvSpPr>
            <a:spLocks noGrp="1"/>
          </p:cNvSpPr>
          <p:nvPr>
            <p:ph type="dt" sz="half" idx="10"/>
          </p:nvPr>
        </p:nvSpPr>
        <p:spPr/>
        <p:txBody>
          <a:bodyPr/>
          <a:lstStyle/>
          <a:p>
            <a:fld id="{932EE9CC-0AC4-48E3-9564-036FEA64D787}" type="datetime1">
              <a:rPr lang="sl-SI" smtClean="0"/>
              <a:t>22. 04. 2026</a:t>
            </a:fld>
            <a:endParaRPr lang="sl-SI"/>
          </a:p>
        </p:txBody>
      </p:sp>
      <p:sp>
        <p:nvSpPr>
          <p:cNvPr id="6" name="Označba mesta številke diapozitiva 5">
            <a:extLst>
              <a:ext uri="{FF2B5EF4-FFF2-40B4-BE49-F238E27FC236}">
                <a16:creationId xmlns:a16="http://schemas.microsoft.com/office/drawing/2014/main" id="{F75D45C5-F11B-48A9-5B7F-395A83386F04}"/>
              </a:ext>
            </a:extLst>
          </p:cNvPr>
          <p:cNvSpPr>
            <a:spLocks noGrp="1"/>
          </p:cNvSpPr>
          <p:nvPr>
            <p:ph type="sldNum" sz="quarter" idx="12"/>
          </p:nvPr>
        </p:nvSpPr>
        <p:spPr/>
        <p:txBody>
          <a:bodyPr/>
          <a:lstStyle/>
          <a:p>
            <a:fld id="{3A63198E-746F-4D1F-8336-55B0049BC075}" type="slidenum">
              <a:rPr lang="sl-SI" smtClean="0"/>
              <a:t>46</a:t>
            </a:fld>
            <a:endParaRPr lang="sl-SI"/>
          </a:p>
        </p:txBody>
      </p:sp>
    </p:spTree>
    <p:extLst>
      <p:ext uri="{BB962C8B-B14F-4D97-AF65-F5344CB8AC3E}">
        <p14:creationId xmlns:p14="http://schemas.microsoft.com/office/powerpoint/2010/main" val="10199333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47</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3298626" y="939120"/>
            <a:ext cx="8681121" cy="3183842"/>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351684" marR="0" lvl="1" indent="-279149" algn="l" defTabSz="914359"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758" b="1" i="0" u="none" strike="noStrike" kern="1200" cap="none" spc="0" normalizeH="0" baseline="0" noProof="0" dirty="0">
                <a:ln>
                  <a:noFill/>
                </a:ln>
                <a:solidFill>
                  <a:srgbClr val="0000D4"/>
                </a:solidFill>
                <a:effectLst/>
                <a:uLnTx/>
                <a:uFillTx/>
                <a:latin typeface="Arial"/>
                <a:ea typeface="+mn-ea"/>
                <a:cs typeface="+mn-cs"/>
              </a:rPr>
              <a:t>How</a:t>
            </a:r>
            <a:r>
              <a:rPr kumimoji="0" lang="en-US" sz="1758" b="0" i="0" u="none" strike="noStrike" kern="1200" cap="none" spc="0" normalizeH="0" baseline="0" noProof="0" dirty="0">
                <a:ln>
                  <a:noFill/>
                </a:ln>
                <a:solidFill>
                  <a:srgbClr val="0000D4"/>
                </a:solidFill>
                <a:effectLst/>
                <a:uLnTx/>
                <a:uFillTx/>
                <a:latin typeface="Arial"/>
                <a:ea typeface="+mn-ea"/>
                <a:cs typeface="+mn-cs"/>
              </a:rPr>
              <a:t> will </a:t>
            </a:r>
            <a:r>
              <a:rPr kumimoji="0" lang="en-US" sz="1758" b="1" i="0" u="none" strike="noStrike" kern="1200" cap="none" spc="0" normalizeH="0" baseline="0" noProof="0" dirty="0">
                <a:ln>
                  <a:noFill/>
                </a:ln>
                <a:solidFill>
                  <a:srgbClr val="0000D4"/>
                </a:solidFill>
                <a:effectLst/>
                <a:uLnTx/>
                <a:uFillTx/>
                <a:latin typeface="Arial"/>
                <a:ea typeface="+mn-ea"/>
                <a:cs typeface="+mn-cs"/>
              </a:rPr>
              <a:t>research results be transferred </a:t>
            </a:r>
            <a:r>
              <a:rPr kumimoji="0" lang="en-US" sz="1758" b="0" i="0" u="none" strike="noStrike" kern="1200" cap="none" spc="0" normalizeH="0" baseline="0" noProof="0" dirty="0">
                <a:ln>
                  <a:noFill/>
                </a:ln>
                <a:solidFill>
                  <a:srgbClr val="0000D4"/>
                </a:solidFill>
                <a:effectLst/>
                <a:uLnTx/>
                <a:uFillTx/>
                <a:latin typeface="Arial"/>
                <a:ea typeface="+mn-ea"/>
                <a:cs typeface="+mn-cs"/>
              </a:rPr>
              <a:t>to potential users, scientists, society?</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457179" marR="0" lvl="1" indent="0" algn="l" defTabSz="914359"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tr-TR" sz="1758" b="0" i="0" u="none" strike="noStrike" kern="1200" cap="none" spc="0" normalizeH="0" baseline="0" noProof="0" dirty="0">
              <a:ln>
                <a:noFill/>
              </a:ln>
              <a:solidFill>
                <a:srgbClr val="0000D4"/>
              </a:solidFill>
              <a:effectLst/>
              <a:uLnTx/>
              <a:uFillTx/>
              <a:latin typeface="Arial"/>
              <a:ea typeface="+mn-ea"/>
              <a:cs typeface="+mn-cs"/>
            </a:endParaRPr>
          </a:p>
          <a:p>
            <a:pPr marL="351684" marR="0" lvl="1" indent="-279149" algn="l" defTabSz="914359"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err="1">
                <a:ln>
                  <a:noFill/>
                </a:ln>
                <a:solidFill>
                  <a:srgbClr val="0000D4"/>
                </a:solidFill>
                <a:effectLst/>
                <a:uLnTx/>
                <a:uFillTx/>
                <a:latin typeface="Arial"/>
                <a:ea typeface="+mn-ea"/>
                <a:cs typeface="+mn-cs"/>
              </a:rPr>
              <a:t>Describe</a:t>
            </a:r>
            <a:r>
              <a:rPr kumimoji="0" lang="tr-TR" sz="1758" b="0" i="0" u="none" strike="noStrike" kern="1200" cap="none" spc="0" normalizeH="0" baseline="0" noProof="0" dirty="0">
                <a:ln>
                  <a:noFill/>
                </a:ln>
                <a:solidFill>
                  <a:srgbClr val="0000D4"/>
                </a:solidFill>
                <a:effectLst/>
                <a:uLnTx/>
                <a:uFillTx/>
                <a:latin typeface="Arial"/>
                <a:ea typeface="+mn-ea"/>
                <a:cs typeface="+mn-cs"/>
              </a:rPr>
              <a:t> </a:t>
            </a:r>
            <a:r>
              <a:rPr kumimoji="0" lang="en-US" sz="1758" b="1" i="0" u="none" strike="noStrike" kern="1200" cap="none" spc="0" normalizeH="0" baseline="0" noProof="0" dirty="0">
                <a:ln>
                  <a:noFill/>
                </a:ln>
                <a:solidFill>
                  <a:srgbClr val="0000D4"/>
                </a:solidFill>
                <a:effectLst/>
                <a:uLnTx/>
                <a:uFillTx/>
                <a:latin typeface="Arial"/>
                <a:ea typeface="+mn-ea"/>
                <a:cs typeface="+mn-cs"/>
              </a:rPr>
              <a:t>how the new knowledge </a:t>
            </a:r>
            <a:r>
              <a:rPr kumimoji="0" lang="en-US" sz="1758" b="0" i="0" u="none" strike="noStrike" kern="1200" cap="none" spc="0" normalizeH="0" baseline="0" noProof="0" dirty="0">
                <a:ln>
                  <a:noFill/>
                </a:ln>
                <a:solidFill>
                  <a:srgbClr val="0000D4"/>
                </a:solidFill>
                <a:effectLst/>
                <a:uLnTx/>
                <a:uFillTx/>
                <a:latin typeface="Arial"/>
                <a:ea typeface="+mn-ea"/>
                <a:cs typeface="+mn-cs"/>
              </a:rPr>
              <a:t>generated by the action will be </a:t>
            </a:r>
            <a:r>
              <a:rPr kumimoji="0" lang="en-US" sz="1758" b="1" i="0" u="none" strike="noStrike" kern="1200" cap="none" spc="0" normalizeH="0" baseline="0" noProof="0" dirty="0">
                <a:ln>
                  <a:noFill/>
                </a:ln>
                <a:solidFill>
                  <a:srgbClr val="0000D4"/>
                </a:solidFill>
                <a:effectLst/>
                <a:uLnTx/>
                <a:uFillTx/>
                <a:latin typeface="Arial"/>
                <a:ea typeface="+mn-ea"/>
                <a:cs typeface="+mn-cs"/>
              </a:rPr>
              <a:t>disseminated and exploited</a:t>
            </a:r>
            <a:r>
              <a:rPr kumimoji="0" lang="en-US" sz="1758" b="0" i="0" u="none" strike="noStrike" kern="1200" cap="none" spc="0" normalizeH="0" baseline="0" noProof="0" dirty="0">
                <a:ln>
                  <a:noFill/>
                </a:ln>
                <a:solidFill>
                  <a:srgbClr val="0000D4"/>
                </a:solidFill>
                <a:effectLst/>
                <a:uLnTx/>
                <a:uFillTx/>
                <a:latin typeface="Arial"/>
                <a:ea typeface="+mn-ea"/>
                <a:cs typeface="+mn-cs"/>
              </a:rPr>
              <a:t>, and what the </a:t>
            </a:r>
            <a:r>
              <a:rPr kumimoji="0" lang="en-US" sz="1758" b="1" i="0" u="none" strike="noStrike" kern="1200" cap="none" spc="0" normalizeH="0" baseline="0" noProof="0" dirty="0">
                <a:ln>
                  <a:noFill/>
                </a:ln>
                <a:solidFill>
                  <a:srgbClr val="0000D4"/>
                </a:solidFill>
                <a:effectLst/>
                <a:uLnTx/>
                <a:uFillTx/>
                <a:latin typeface="Arial"/>
                <a:ea typeface="+mn-ea"/>
                <a:cs typeface="+mn-cs"/>
              </a:rPr>
              <a:t>potential impact </a:t>
            </a:r>
            <a:r>
              <a:rPr kumimoji="0" lang="en-US" sz="1758" b="0" i="0" u="none" strike="noStrike" kern="1200" cap="none" spc="0" normalizeH="0" baseline="0" noProof="0" dirty="0">
                <a:ln>
                  <a:noFill/>
                </a:ln>
                <a:solidFill>
                  <a:srgbClr val="0000D4"/>
                </a:solidFill>
                <a:effectLst/>
                <a:uLnTx/>
                <a:uFillTx/>
                <a:latin typeface="Arial"/>
                <a:ea typeface="+mn-ea"/>
                <a:cs typeface="+mn-cs"/>
              </a:rPr>
              <a:t>is expected to be.</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703368" marR="0" lvl="2"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661" b="0" i="0" u="none" strike="noStrike" kern="1200" cap="none" spc="0" normalizeH="0" baseline="0" noProof="0" dirty="0" err="1">
                <a:ln>
                  <a:noFill/>
                </a:ln>
                <a:solidFill>
                  <a:srgbClr val="0000D4"/>
                </a:solidFill>
                <a:effectLst/>
                <a:uLnTx/>
                <a:uFillTx/>
                <a:latin typeface="Arial"/>
                <a:ea typeface="+mn-ea"/>
                <a:cs typeface="+mn-cs"/>
              </a:rPr>
              <a:t>Summar</a:t>
            </a:r>
            <a:r>
              <a:rPr kumimoji="0" lang="tr-TR" sz="1661" b="0" i="0" u="none" strike="noStrike" kern="1200" cap="none" spc="0" normalizeH="0" baseline="0" noProof="0" dirty="0">
                <a:ln>
                  <a:noFill/>
                </a:ln>
                <a:solidFill>
                  <a:srgbClr val="0000D4"/>
                </a:solidFill>
                <a:effectLst/>
                <a:uLnTx/>
                <a:uFillTx/>
                <a:latin typeface="Arial"/>
                <a:ea typeface="+mn-ea"/>
                <a:cs typeface="+mn-cs"/>
              </a:rPr>
              <a:t>y of</a:t>
            </a:r>
            <a:r>
              <a:rPr kumimoji="0" lang="en-US" sz="1661" b="0" i="0" u="none" strike="noStrike" kern="1200" cap="none" spc="0" normalizeH="0" baseline="0" noProof="0" dirty="0">
                <a:ln>
                  <a:noFill/>
                </a:ln>
                <a:solidFill>
                  <a:srgbClr val="0000D4"/>
                </a:solidFill>
                <a:effectLst/>
                <a:uLnTx/>
                <a:uFillTx/>
                <a:latin typeface="Arial"/>
                <a:ea typeface="+mn-ea"/>
                <a:cs typeface="+mn-cs"/>
              </a:rPr>
              <a:t> each dissemination activity with specific &amp; realistic details, </a:t>
            </a:r>
            <a:r>
              <a:rPr kumimoji="0" lang="en-US" sz="1661" b="0" i="0" u="none" strike="noStrike" kern="1200" cap="none" spc="0" normalizeH="0" baseline="0" noProof="0" dirty="0" err="1">
                <a:ln>
                  <a:noFill/>
                </a:ln>
                <a:solidFill>
                  <a:srgbClr val="0000D4"/>
                </a:solidFill>
                <a:effectLst/>
                <a:uLnTx/>
                <a:uFillTx/>
                <a:latin typeface="Arial"/>
                <a:ea typeface="+mn-ea"/>
                <a:cs typeface="+mn-cs"/>
              </a:rPr>
              <a:t>usin</a:t>
            </a:r>
            <a:r>
              <a:rPr kumimoji="0" lang="tr-TR" sz="1661" b="0" i="0" u="none" strike="noStrike" kern="1200" cap="none" spc="0" normalizeH="0" baseline="0" noProof="0" dirty="0">
                <a:ln>
                  <a:noFill/>
                </a:ln>
                <a:solidFill>
                  <a:srgbClr val="0000D4"/>
                </a:solidFill>
                <a:effectLst/>
                <a:uLnTx/>
                <a:uFillTx/>
                <a:latin typeface="Arial"/>
                <a:ea typeface="+mn-ea"/>
                <a:cs typeface="+mn-cs"/>
              </a:rPr>
              <a:t>g tables: C</a:t>
            </a:r>
            <a:r>
              <a:rPr kumimoji="0" lang="en-US" sz="1661" b="0" i="0" u="none" strike="noStrike" kern="1200" cap="none" spc="0" normalizeH="0" baseline="0" noProof="0" dirty="0" err="1">
                <a:ln>
                  <a:noFill/>
                </a:ln>
                <a:solidFill>
                  <a:srgbClr val="0000D4"/>
                </a:solidFill>
                <a:effectLst/>
                <a:uLnTx/>
                <a:uFillTx/>
                <a:latin typeface="Arial"/>
                <a:ea typeface="+mn-ea"/>
                <a:cs typeface="+mn-cs"/>
              </a:rPr>
              <a:t>onferences</a:t>
            </a:r>
            <a:r>
              <a:rPr kumimoji="0" lang="en-US" sz="1661" b="0" i="0" u="none" strike="noStrike" kern="1200" cap="none" spc="0" normalizeH="0" baseline="0" noProof="0" dirty="0">
                <a:ln>
                  <a:noFill/>
                </a:ln>
                <a:solidFill>
                  <a:srgbClr val="0000D4"/>
                </a:solidFill>
                <a:effectLst/>
                <a:uLnTx/>
                <a:uFillTx/>
                <a:latin typeface="Arial"/>
                <a:ea typeface="+mn-ea"/>
                <a:cs typeface="+mn-cs"/>
              </a:rPr>
              <a:t>, industry events, journal publications, workshops, social media, tradeshows, book chapter etc. </a:t>
            </a:r>
            <a:endParaRPr kumimoji="0" lang="sk-SK" sz="1661" b="0" i="0" u="none" strike="noStrike" kern="1200" cap="none" spc="0" normalizeH="0" baseline="0" noProof="0" dirty="0">
              <a:ln>
                <a:noFill/>
              </a:ln>
              <a:solidFill>
                <a:srgbClr val="0000D4"/>
              </a:solidFill>
              <a:effectLst/>
              <a:uLnTx/>
              <a:uFillTx/>
              <a:latin typeface="Arial"/>
              <a:ea typeface="+mn-ea"/>
              <a:cs typeface="+mn-cs"/>
            </a:endParaRPr>
          </a:p>
          <a:p>
            <a:pPr marL="1142949" marR="0" lvl="2"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563" b="0" i="0" u="none" strike="noStrike" kern="1200" cap="none" spc="0" normalizeH="0" baseline="0" noProof="0" dirty="0">
              <a:ln>
                <a:noFill/>
              </a:ln>
              <a:solidFill>
                <a:srgbClr val="0000D4"/>
              </a:solidFill>
              <a:effectLst/>
              <a:uLnTx/>
              <a:uFillTx/>
              <a:latin typeface="Arial"/>
              <a:ea typeface="+mn-ea"/>
              <a:cs typeface="+mn-cs"/>
            </a:endParaRPr>
          </a:p>
          <a:p>
            <a:pPr marL="351684" marR="0" lvl="1" indent="-279149" algn="l" defTabSz="914359"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tr-TR" sz="1758" b="1" i="0" u="none" strike="noStrike" kern="1200" cap="none" spc="0" normalizeH="0" baseline="0" noProof="0" dirty="0">
                <a:ln>
                  <a:noFill/>
                </a:ln>
                <a:solidFill>
                  <a:srgbClr val="0000D4"/>
                </a:solidFill>
                <a:effectLst/>
                <a:uLnTx/>
                <a:uFillTx/>
                <a:latin typeface="Arial"/>
                <a:ea typeface="+mn-ea"/>
                <a:cs typeface="+mn-cs"/>
              </a:rPr>
              <a:t>W</a:t>
            </a:r>
            <a:r>
              <a:rPr kumimoji="0" lang="en-US" sz="1758" b="1" i="0" u="none" strike="noStrike" kern="1200" cap="none" spc="0" normalizeH="0" baseline="0" noProof="0" dirty="0">
                <a:ln>
                  <a:noFill/>
                </a:ln>
                <a:solidFill>
                  <a:srgbClr val="0000D4"/>
                </a:solidFill>
                <a:effectLst/>
                <a:uLnTx/>
                <a:uFillTx/>
                <a:latin typeface="Arial"/>
                <a:ea typeface="+mn-ea"/>
                <a:cs typeface="+mn-cs"/>
              </a:rPr>
              <a:t>ho</a:t>
            </a:r>
            <a:r>
              <a:rPr kumimoji="0" lang="tr-TR" sz="1758" b="1" i="0" u="none" strike="noStrike" kern="1200" cap="none" spc="0" normalizeH="0" baseline="0" noProof="0" dirty="0">
                <a:ln>
                  <a:noFill/>
                </a:ln>
                <a:solidFill>
                  <a:srgbClr val="0000D4"/>
                </a:solidFill>
                <a:effectLst/>
                <a:uLnTx/>
                <a:uFillTx/>
                <a:latin typeface="Arial"/>
                <a:ea typeface="+mn-ea"/>
                <a:cs typeface="+mn-cs"/>
              </a:rPr>
              <a:t> </a:t>
            </a:r>
            <a:r>
              <a:rPr kumimoji="0" lang="tr-TR" sz="1758" b="0" i="0" u="none" strike="noStrike" kern="1200" cap="none" spc="0" normalizeH="0" baseline="0" noProof="0" dirty="0">
                <a:ln>
                  <a:noFill/>
                </a:ln>
                <a:solidFill>
                  <a:srgbClr val="0000D4"/>
                </a:solidFill>
                <a:effectLst/>
                <a:uLnTx/>
                <a:uFillTx/>
                <a:latin typeface="Arial"/>
                <a:ea typeface="+mn-ea"/>
                <a:cs typeface="+mn-cs"/>
              </a:rPr>
              <a:t>are</a:t>
            </a:r>
            <a:r>
              <a:rPr kumimoji="0" lang="en-US" sz="1758" b="0" i="0" u="none" strike="noStrike" kern="1200" cap="none" spc="0" normalizeH="0" baseline="0" noProof="0" dirty="0">
                <a:ln>
                  <a:noFill/>
                </a:ln>
                <a:solidFill>
                  <a:srgbClr val="0000D4"/>
                </a:solidFill>
                <a:effectLst/>
                <a:uLnTx/>
                <a:uFillTx/>
                <a:latin typeface="Arial"/>
                <a:ea typeface="+mn-ea"/>
                <a:cs typeface="+mn-cs"/>
              </a:rPr>
              <a:t> the </a:t>
            </a:r>
            <a:r>
              <a:rPr kumimoji="0" lang="en-US" sz="1758" b="1" i="0" u="none" strike="noStrike" kern="1200" cap="none" spc="0" normalizeH="0" baseline="0" noProof="0" dirty="0">
                <a:ln>
                  <a:noFill/>
                </a:ln>
                <a:solidFill>
                  <a:srgbClr val="0000D4"/>
                </a:solidFill>
                <a:effectLst/>
                <a:uLnTx/>
                <a:uFillTx/>
                <a:latin typeface="Arial"/>
                <a:ea typeface="+mn-ea"/>
                <a:cs typeface="+mn-cs"/>
              </a:rPr>
              <a:t>target audiences</a:t>
            </a:r>
            <a:r>
              <a:rPr kumimoji="0" lang="tr-TR" sz="1758" b="1" i="0" u="none" strike="noStrike" kern="1200" cap="none" spc="0" normalizeH="0" baseline="0" noProof="0" dirty="0">
                <a:ln>
                  <a:noFill/>
                </a:ln>
                <a:solidFill>
                  <a:srgbClr val="0000D4"/>
                </a:solidFill>
                <a:effectLst/>
                <a:uLnTx/>
                <a:uFillTx/>
                <a:latin typeface="Arial"/>
                <a:ea typeface="+mn-ea"/>
                <a:cs typeface="+mn-cs"/>
              </a:rPr>
              <a:t> </a:t>
            </a:r>
            <a:r>
              <a:rPr kumimoji="0" lang="tr-TR" sz="1758" b="0" i="0" u="none" strike="noStrike" kern="1200" cap="none" spc="0" normalizeH="0" baseline="0" noProof="0" dirty="0">
                <a:ln>
                  <a:noFill/>
                </a:ln>
                <a:solidFill>
                  <a:srgbClr val="0000D4"/>
                </a:solidFill>
                <a:effectLst/>
                <a:uLnTx/>
                <a:uFillTx/>
                <a:latin typeface="Arial"/>
                <a:ea typeface="+mn-ea"/>
                <a:cs typeface="+mn-cs"/>
              </a:rPr>
              <a:t>and w</a:t>
            </a:r>
            <a:r>
              <a:rPr kumimoji="0" lang="en-US" sz="1758" b="0" i="0" u="none" strike="noStrike" kern="1200" cap="none" spc="0" normalizeH="0" baseline="0" noProof="0" dirty="0">
                <a:ln>
                  <a:noFill/>
                </a:ln>
                <a:solidFill>
                  <a:srgbClr val="0000D4"/>
                </a:solidFill>
                <a:effectLst/>
                <a:uLnTx/>
                <a:uFillTx/>
                <a:latin typeface="Arial"/>
                <a:ea typeface="+mn-ea"/>
                <a:cs typeface="+mn-cs"/>
              </a:rPr>
              <a:t>ho will be </a:t>
            </a:r>
            <a:r>
              <a:rPr kumimoji="0" lang="en-US" sz="1758" b="1" i="0" u="none" strike="noStrike" kern="1200" cap="none" spc="0" normalizeH="0" baseline="0" noProof="0" dirty="0">
                <a:ln>
                  <a:noFill/>
                </a:ln>
                <a:solidFill>
                  <a:srgbClr val="0000D4"/>
                </a:solidFill>
                <a:effectLst/>
                <a:uLnTx/>
                <a:uFillTx/>
                <a:latin typeface="Arial"/>
                <a:ea typeface="+mn-ea"/>
                <a:cs typeface="+mn-cs"/>
              </a:rPr>
              <a:t>interested in the results </a:t>
            </a:r>
            <a:r>
              <a:rPr kumimoji="0" lang="en-US" sz="1758" b="0" i="0" u="none" strike="noStrike" kern="1200" cap="none" spc="0" normalizeH="0" baseline="0" noProof="0" dirty="0">
                <a:ln>
                  <a:noFill/>
                </a:ln>
                <a:solidFill>
                  <a:srgbClr val="0000D4"/>
                </a:solidFill>
                <a:effectLst/>
                <a:uLnTx/>
                <a:uFillTx/>
                <a:latin typeface="Arial"/>
                <a:ea typeface="+mn-ea"/>
                <a:cs typeface="+mn-cs"/>
              </a:rPr>
              <a:t>described and why</a:t>
            </a:r>
            <a:r>
              <a:rPr kumimoji="0" lang="tr-TR" sz="1758" b="0" i="0" u="none" strike="noStrike" kern="1200" cap="none" spc="0" normalizeH="0" baseline="0" noProof="0" dirty="0">
                <a:ln>
                  <a:noFill/>
                </a:ln>
                <a:solidFill>
                  <a:srgbClr val="0000D4"/>
                </a:solidFill>
                <a:effectLst/>
                <a:uLnTx/>
                <a:uFillTx/>
                <a:latin typeface="Arial"/>
                <a:ea typeface="+mn-ea"/>
                <a:cs typeface="+mn-cs"/>
              </a:rPr>
              <a:t>? </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703368" marR="0" lvl="2"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661" b="0" i="0" u="none" strike="noStrike" kern="1200" cap="none" spc="0" normalizeH="0" baseline="0" noProof="0" dirty="0">
                <a:ln>
                  <a:noFill/>
                </a:ln>
                <a:solidFill>
                  <a:srgbClr val="0000D4"/>
                </a:solidFill>
                <a:effectLst/>
                <a:uLnTx/>
                <a:uFillTx/>
                <a:latin typeface="Arial"/>
                <a:ea typeface="+mn-ea"/>
                <a:cs typeface="+mn-cs"/>
              </a:rPr>
              <a:t>Industry examples</a:t>
            </a:r>
            <a:r>
              <a:rPr kumimoji="0" lang="tr-TR" sz="1661" b="0" i="0" u="none" strike="noStrike" kern="1200" cap="none" spc="0" normalizeH="0" baseline="0" noProof="0" dirty="0">
                <a:ln>
                  <a:noFill/>
                </a:ln>
                <a:solidFill>
                  <a:srgbClr val="0000D4"/>
                </a:solidFill>
                <a:effectLst/>
                <a:uLnTx/>
                <a:uFillTx/>
                <a:latin typeface="Arial"/>
                <a:ea typeface="+mn-ea"/>
                <a:cs typeface="+mn-cs"/>
              </a:rPr>
              <a:t>, r</a:t>
            </a:r>
            <a:r>
              <a:rPr kumimoji="0" lang="en-US" sz="1661" b="0" i="0" u="none" strike="noStrike" kern="1200" cap="none" spc="0" normalizeH="0" baseline="0" noProof="0" dirty="0" err="1">
                <a:ln>
                  <a:noFill/>
                </a:ln>
                <a:solidFill>
                  <a:srgbClr val="0000D4"/>
                </a:solidFill>
                <a:effectLst/>
                <a:uLnTx/>
                <a:uFillTx/>
                <a:latin typeface="Arial"/>
                <a:ea typeface="+mn-ea"/>
                <a:cs typeface="+mn-cs"/>
              </a:rPr>
              <a:t>esearch</a:t>
            </a:r>
            <a:r>
              <a:rPr kumimoji="0" lang="en-US" sz="1661" b="0" i="0" u="none" strike="noStrike" kern="1200" cap="none" spc="0" normalizeH="0" baseline="0" noProof="0" dirty="0">
                <a:ln>
                  <a:noFill/>
                </a:ln>
                <a:solidFill>
                  <a:srgbClr val="0000D4"/>
                </a:solidFill>
                <a:effectLst/>
                <a:uLnTx/>
                <a:uFillTx/>
                <a:latin typeface="Arial"/>
                <a:ea typeface="+mn-ea"/>
                <a:cs typeface="+mn-cs"/>
              </a:rPr>
              <a:t> fields</a:t>
            </a:r>
            <a:r>
              <a:rPr kumimoji="0" lang="tr-TR" sz="1661" b="0" i="0" u="none" strike="noStrike" kern="1200" cap="none" spc="0" normalizeH="0" baseline="0" noProof="0" dirty="0">
                <a:ln>
                  <a:noFill/>
                </a:ln>
                <a:solidFill>
                  <a:srgbClr val="0000D4"/>
                </a:solidFill>
                <a:effectLst/>
                <a:uLnTx/>
                <a:uFillTx/>
                <a:latin typeface="Arial"/>
                <a:ea typeface="+mn-ea"/>
                <a:cs typeface="+mn-cs"/>
              </a:rPr>
              <a:t>, e</a:t>
            </a:r>
            <a:r>
              <a:rPr kumimoji="0" lang="en-US" sz="1661" b="0" i="0" u="none" strike="noStrike" kern="1200" cap="none" spc="0" normalizeH="0" baseline="0" noProof="0" dirty="0" err="1">
                <a:ln>
                  <a:noFill/>
                </a:ln>
                <a:solidFill>
                  <a:srgbClr val="0000D4"/>
                </a:solidFill>
                <a:effectLst/>
                <a:uLnTx/>
                <a:uFillTx/>
                <a:latin typeface="Arial"/>
                <a:ea typeface="+mn-ea"/>
                <a:cs typeface="+mn-cs"/>
              </a:rPr>
              <a:t>xpert</a:t>
            </a:r>
            <a:r>
              <a:rPr kumimoji="0" lang="en-US" sz="1661" b="0" i="0" u="none" strike="noStrike" kern="1200" cap="none" spc="0" normalizeH="0" baseline="0" noProof="0" dirty="0">
                <a:ln>
                  <a:noFill/>
                </a:ln>
                <a:solidFill>
                  <a:srgbClr val="0000D4"/>
                </a:solidFill>
                <a:effectLst/>
                <a:uLnTx/>
                <a:uFillTx/>
                <a:latin typeface="Arial"/>
                <a:ea typeface="+mn-ea"/>
                <a:cs typeface="+mn-cs"/>
              </a:rPr>
              <a:t> users </a:t>
            </a:r>
            <a:r>
              <a:rPr kumimoji="0" lang="tr-TR" sz="1661" b="0" i="0" u="none" strike="noStrike" kern="1200" cap="none" spc="0" normalizeH="0" baseline="0" noProof="0" dirty="0">
                <a:ln>
                  <a:noFill/>
                </a:ln>
                <a:solidFill>
                  <a:srgbClr val="0000D4"/>
                </a:solidFill>
                <a:effectLst/>
                <a:uLnTx/>
                <a:uFillTx/>
                <a:latin typeface="Arial"/>
                <a:ea typeface="+mn-ea"/>
                <a:cs typeface="+mn-cs"/>
              </a:rPr>
              <a:t>r</a:t>
            </a:r>
            <a:r>
              <a:rPr kumimoji="0" lang="en-US" sz="1661" b="0" i="0" u="none" strike="noStrike" kern="1200" cap="none" spc="0" normalizeH="0" baseline="0" noProof="0" dirty="0" err="1">
                <a:ln>
                  <a:noFill/>
                </a:ln>
                <a:solidFill>
                  <a:srgbClr val="0000D4"/>
                </a:solidFill>
                <a:effectLst/>
                <a:uLnTx/>
                <a:uFillTx/>
                <a:latin typeface="Arial"/>
                <a:ea typeface="+mn-ea"/>
                <a:cs typeface="+mn-cs"/>
              </a:rPr>
              <a:t>egulators</a:t>
            </a:r>
            <a:r>
              <a:rPr kumimoji="0" lang="tr-TR" sz="1661" b="0" i="0" u="none" strike="noStrike" kern="1200" cap="none" spc="0" normalizeH="0" baseline="0" noProof="0" dirty="0">
                <a:ln>
                  <a:noFill/>
                </a:ln>
                <a:solidFill>
                  <a:srgbClr val="0000D4"/>
                </a:solidFill>
                <a:effectLst/>
                <a:uLnTx/>
                <a:uFillTx/>
                <a:latin typeface="Arial"/>
                <a:ea typeface="+mn-ea"/>
                <a:cs typeface="+mn-cs"/>
              </a:rPr>
              <a:t>, policy makers, associations</a:t>
            </a:r>
            <a:endParaRPr kumimoji="0" lang="sk-SK" sz="1661" b="0" i="0" u="none" strike="noStrike" kern="1200" cap="none" spc="0" normalizeH="0" baseline="0" noProof="0" dirty="0">
              <a:ln>
                <a:noFill/>
              </a:ln>
              <a:solidFill>
                <a:srgbClr val="0000D4"/>
              </a:solidFill>
              <a:effectLst/>
              <a:uLnTx/>
              <a:uFillTx/>
              <a:latin typeface="Arial"/>
              <a:ea typeface="+mn-ea"/>
              <a:cs typeface="+mn-cs"/>
            </a:endParaRPr>
          </a:p>
        </p:txBody>
      </p:sp>
      <p:sp>
        <p:nvSpPr>
          <p:cNvPr id="6" name="Textplatzhalter 1">
            <a:extLst>
              <a:ext uri="{FF2B5EF4-FFF2-40B4-BE49-F238E27FC236}">
                <a16:creationId xmlns:a16="http://schemas.microsoft.com/office/drawing/2014/main" id="{2E269820-5A2A-B3D5-02A0-5429A76883CA}"/>
              </a:ext>
            </a:extLst>
          </p:cNvPr>
          <p:cNvSpPr txBox="1">
            <a:spLocks noChangeAspect="1"/>
          </p:cNvSpPr>
          <p:nvPr/>
        </p:nvSpPr>
        <p:spPr>
          <a:xfrm>
            <a:off x="70617" y="750584"/>
            <a:ext cx="3361664" cy="3040249"/>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758" b="0" i="0" u="none" strike="noStrike" kern="1200" cap="none" spc="0" normalizeH="0" baseline="0" noProof="0" dirty="0">
                <a:ln>
                  <a:noFill/>
                </a:ln>
                <a:solidFill>
                  <a:srgbClr val="0000D4"/>
                </a:solidFill>
                <a:effectLst/>
                <a:uLnTx/>
                <a:uFillTx/>
                <a:latin typeface="Arial"/>
                <a:ea typeface="+mn-ea"/>
                <a:cs typeface="+mn-cs"/>
              </a:rPr>
              <a:t>2.2 Suitability and quality of the measures to </a:t>
            </a:r>
            <a:r>
              <a:rPr kumimoji="0" lang="en-US" sz="1758" b="0" i="0" u="none" strike="noStrike" kern="1200" cap="none" spc="0" normalizeH="0" baseline="0" noProof="0" dirty="0" err="1">
                <a:ln>
                  <a:noFill/>
                </a:ln>
                <a:solidFill>
                  <a:srgbClr val="0000D4"/>
                </a:solidFill>
                <a:effectLst/>
                <a:uLnTx/>
                <a:uFillTx/>
                <a:latin typeface="Arial"/>
                <a:ea typeface="+mn-ea"/>
                <a:cs typeface="+mn-cs"/>
              </a:rPr>
              <a:t>maximise</a:t>
            </a:r>
            <a:r>
              <a:rPr kumimoji="0" lang="en-US" sz="1758" b="0" i="0" u="none" strike="noStrike" kern="1200" cap="none" spc="0" normalizeH="0" baseline="0" noProof="0" dirty="0">
                <a:ln>
                  <a:noFill/>
                </a:ln>
                <a:solidFill>
                  <a:srgbClr val="0000D4"/>
                </a:solidFill>
                <a:effectLst/>
                <a:uLnTx/>
                <a:uFillTx/>
                <a:latin typeface="Arial"/>
                <a:ea typeface="+mn-ea"/>
                <a:cs typeface="+mn-cs"/>
              </a:rPr>
              <a:t> expected outcomes and impacts, as set out in the </a:t>
            </a:r>
            <a:r>
              <a:rPr kumimoji="0" lang="en-US" sz="1758" b="0" i="0" u="none" strike="noStrike" kern="1200" cap="none" spc="0" normalizeH="0" baseline="0" noProof="0" dirty="0">
                <a:ln>
                  <a:noFill/>
                </a:ln>
                <a:solidFill>
                  <a:srgbClr val="FF0000"/>
                </a:solidFill>
                <a:effectLst/>
                <a:uLnTx/>
                <a:uFillTx/>
                <a:latin typeface="Arial"/>
                <a:ea typeface="+mn-ea"/>
                <a:cs typeface="+mn-cs"/>
              </a:rPr>
              <a:t>dissemination</a:t>
            </a:r>
            <a:r>
              <a:rPr kumimoji="0" lang="en-US" sz="1758" b="0" i="0" u="none" strike="noStrike" kern="1200" cap="none" spc="0" normalizeH="0" baseline="0" noProof="0" dirty="0">
                <a:ln>
                  <a:noFill/>
                </a:ln>
                <a:solidFill>
                  <a:srgbClr val="0000D4"/>
                </a:solidFill>
                <a:effectLst/>
                <a:uLnTx/>
                <a:uFillTx/>
                <a:latin typeface="Arial"/>
                <a:ea typeface="+mn-ea"/>
                <a:cs typeface="+mn-cs"/>
              </a:rPr>
              <a:t> and </a:t>
            </a:r>
            <a:r>
              <a:rPr kumimoji="0" lang="en-US" sz="1758" b="0" i="0" u="none" strike="noStrike" kern="1200" cap="none" spc="0" normalizeH="0" baseline="0" noProof="0" dirty="0">
                <a:ln>
                  <a:noFill/>
                </a:ln>
                <a:solidFill>
                  <a:srgbClr val="FF0000"/>
                </a:solidFill>
                <a:effectLst/>
                <a:uLnTx/>
                <a:uFillTx/>
                <a:latin typeface="Arial"/>
                <a:ea typeface="+mn-ea"/>
                <a:cs typeface="+mn-cs"/>
              </a:rPr>
              <a:t>exploitation</a:t>
            </a:r>
            <a:r>
              <a:rPr kumimoji="0" lang="en-US" sz="1758" b="0" i="0" u="none" strike="noStrike" kern="1200" cap="none" spc="0" normalizeH="0" baseline="0" noProof="0" dirty="0">
                <a:ln>
                  <a:noFill/>
                </a:ln>
                <a:solidFill>
                  <a:srgbClr val="0000D4"/>
                </a:solidFill>
                <a:effectLst/>
                <a:uLnTx/>
                <a:uFillTx/>
                <a:latin typeface="Arial"/>
                <a:ea typeface="+mn-ea"/>
                <a:cs typeface="+mn-cs"/>
              </a:rPr>
              <a:t> plan, including </a:t>
            </a:r>
            <a:r>
              <a:rPr kumimoji="0" lang="en-US" sz="1758" b="0" i="0" u="none" strike="noStrike" kern="1200" cap="none" spc="0" normalizeH="0" baseline="0" noProof="0" dirty="0">
                <a:ln>
                  <a:noFill/>
                </a:ln>
                <a:solidFill>
                  <a:srgbClr val="FF0000"/>
                </a:solidFill>
                <a:effectLst/>
                <a:uLnTx/>
                <a:uFillTx/>
                <a:latin typeface="Arial"/>
                <a:ea typeface="+mn-ea"/>
                <a:cs typeface="+mn-cs"/>
              </a:rPr>
              <a:t>communication</a:t>
            </a:r>
            <a:r>
              <a:rPr kumimoji="0" lang="en-US" sz="1758" b="0" i="0" u="none" strike="noStrike" kern="1200" cap="none" spc="0" normalizeH="0" baseline="0" noProof="0" dirty="0">
                <a:ln>
                  <a:noFill/>
                </a:ln>
                <a:solidFill>
                  <a:srgbClr val="0000D4"/>
                </a:solidFill>
                <a:effectLst/>
                <a:uLnTx/>
                <a:uFillTx/>
                <a:latin typeface="Arial"/>
                <a:ea typeface="+mn-ea"/>
                <a:cs typeface="+mn-cs"/>
              </a:rPr>
              <a:t> activities</a:t>
            </a:r>
          </a:p>
        </p:txBody>
      </p:sp>
      <p:sp>
        <p:nvSpPr>
          <p:cNvPr id="3" name="Szövegdoboz 2"/>
          <p:cNvSpPr txBox="1"/>
          <p:nvPr/>
        </p:nvSpPr>
        <p:spPr>
          <a:xfrm>
            <a:off x="424008" y="4424352"/>
            <a:ext cx="10685338" cy="2285147"/>
          </a:xfrm>
          <a:prstGeom prst="rect">
            <a:avLst/>
          </a:prstGeom>
          <a:noFill/>
        </p:spPr>
        <p:txBody>
          <a:bodyPr wrap="square" rtlCol="0">
            <a:spAutoFit/>
          </a:bodyPr>
          <a:lstStyle/>
          <a:p>
            <a:pPr marL="351684" marR="0" lvl="1" indent="-279149" algn="l" defTabSz="8932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58" b="1" i="0" u="none" strike="noStrike" kern="1200" cap="none" spc="0" normalizeH="0" baseline="0" noProof="0" dirty="0">
                <a:ln>
                  <a:noFill/>
                </a:ln>
                <a:solidFill>
                  <a:srgbClr val="0000D4"/>
                </a:solidFill>
                <a:effectLst/>
                <a:uLnTx/>
                <a:uFillTx/>
                <a:latin typeface="Arial"/>
                <a:ea typeface="+mn-ea"/>
                <a:cs typeface="+mn-cs"/>
              </a:rPr>
              <a:t>What </a:t>
            </a:r>
            <a:r>
              <a:rPr kumimoji="0" lang="en-US" sz="1758" b="0" i="0" u="none" strike="noStrike" kern="1200" cap="none" spc="0" normalizeH="0" baseline="0" noProof="0" dirty="0">
                <a:ln>
                  <a:noFill/>
                </a:ln>
                <a:solidFill>
                  <a:srgbClr val="0000D4"/>
                </a:solidFill>
                <a:effectLst/>
                <a:uLnTx/>
                <a:uFillTx/>
                <a:latin typeface="Arial"/>
                <a:ea typeface="+mn-ea"/>
                <a:cs typeface="+mn-cs"/>
              </a:rPr>
              <a:t>is the </a:t>
            </a:r>
            <a:r>
              <a:rPr kumimoji="0" lang="en-US" sz="1758" b="1" i="0" u="none" strike="noStrike" kern="1200" cap="none" spc="0" normalizeH="0" baseline="0" noProof="0" dirty="0">
                <a:ln>
                  <a:noFill/>
                </a:ln>
                <a:solidFill>
                  <a:srgbClr val="0000D4"/>
                </a:solidFill>
                <a:effectLst/>
                <a:uLnTx/>
                <a:uFillTx/>
                <a:latin typeface="Arial"/>
                <a:ea typeface="+mn-ea"/>
                <a:cs typeface="+mn-cs"/>
              </a:rPr>
              <a:t>benefit </a:t>
            </a:r>
            <a:r>
              <a:rPr kumimoji="0" lang="en-US" sz="1758" b="0" i="0" u="none" strike="noStrike" kern="1200" cap="none" spc="0" normalizeH="0" baseline="0" noProof="0" dirty="0">
                <a:ln>
                  <a:noFill/>
                </a:ln>
                <a:solidFill>
                  <a:srgbClr val="0000D4"/>
                </a:solidFill>
                <a:effectLst/>
                <a:uLnTx/>
                <a:uFillTx/>
                <a:latin typeface="Arial"/>
                <a:ea typeface="+mn-ea"/>
                <a:cs typeface="+mn-cs"/>
              </a:rPr>
              <a:t>of</a:t>
            </a:r>
            <a:r>
              <a:rPr kumimoji="0" lang="en-US" sz="1758" b="1" i="0" u="none" strike="noStrike" kern="1200" cap="none" spc="0" normalizeH="0" baseline="0" noProof="0" dirty="0">
                <a:ln>
                  <a:noFill/>
                </a:ln>
                <a:solidFill>
                  <a:srgbClr val="0000D4"/>
                </a:solidFill>
                <a:effectLst/>
                <a:uLnTx/>
                <a:uFillTx/>
                <a:latin typeface="Arial"/>
                <a:ea typeface="+mn-ea"/>
                <a:cs typeface="+mn-cs"/>
              </a:rPr>
              <a:t> exploiting results</a:t>
            </a:r>
            <a:r>
              <a:rPr kumimoji="0" lang="en-US" sz="1758" b="0" i="0" u="none" strike="noStrike" kern="1200" cap="none" spc="0" normalizeH="0" baseline="0" noProof="0" dirty="0">
                <a:ln>
                  <a:noFill/>
                </a:ln>
                <a:solidFill>
                  <a:srgbClr val="0000D4"/>
                </a:solidFill>
                <a:effectLst/>
                <a:uLnTx/>
                <a:uFillTx/>
                <a:latin typeface="Arial"/>
                <a:ea typeface="+mn-ea"/>
                <a:cs typeface="+mn-cs"/>
              </a:rPr>
              <a:t>? </a:t>
            </a:r>
            <a:r>
              <a:rPr kumimoji="0" lang="en-US" sz="1758" b="1" i="0" u="none" strike="noStrike" kern="1200" cap="none" spc="0" normalizeH="0" baseline="0" noProof="0" dirty="0">
                <a:ln>
                  <a:noFill/>
                </a:ln>
                <a:solidFill>
                  <a:srgbClr val="0000D4"/>
                </a:solidFill>
                <a:effectLst/>
                <a:uLnTx/>
                <a:uFillTx/>
                <a:latin typeface="Arial"/>
                <a:ea typeface="+mn-ea"/>
                <a:cs typeface="+mn-cs"/>
              </a:rPr>
              <a:t>How</a:t>
            </a:r>
            <a:r>
              <a:rPr kumimoji="0" lang="en-US" sz="1758" b="0" i="0" u="none" strike="noStrike" kern="1200" cap="none" spc="0" normalizeH="0" baseline="0" noProof="0" dirty="0">
                <a:ln>
                  <a:noFill/>
                </a:ln>
                <a:solidFill>
                  <a:srgbClr val="0000D4"/>
                </a:solidFill>
                <a:effectLst/>
                <a:uLnTx/>
                <a:uFillTx/>
                <a:latin typeface="Arial"/>
                <a:ea typeface="+mn-ea"/>
                <a:cs typeface="+mn-cs"/>
              </a:rPr>
              <a:t> will the </a:t>
            </a:r>
            <a:r>
              <a:rPr kumimoji="0" lang="en-US" sz="1758" b="1" i="0" u="none" strike="noStrike" kern="1200" cap="none" spc="0" normalizeH="0" baseline="0" noProof="0" dirty="0">
                <a:ln>
                  <a:noFill/>
                </a:ln>
                <a:solidFill>
                  <a:srgbClr val="0000D4"/>
                </a:solidFill>
                <a:effectLst/>
                <a:uLnTx/>
                <a:uFillTx/>
                <a:latin typeface="Arial"/>
                <a:ea typeface="+mn-ea"/>
                <a:cs typeface="+mn-cs"/>
              </a:rPr>
              <a:t>results</a:t>
            </a:r>
            <a:r>
              <a:rPr kumimoji="0" lang="en-US" sz="1758" b="0" i="0" u="none" strike="noStrike" kern="1200" cap="none" spc="0" normalizeH="0" baseline="0" noProof="0" dirty="0">
                <a:ln>
                  <a:noFill/>
                </a:ln>
                <a:solidFill>
                  <a:srgbClr val="0000D4"/>
                </a:solidFill>
                <a:effectLst/>
                <a:uLnTx/>
                <a:uFillTx/>
                <a:latin typeface="Arial"/>
                <a:ea typeface="+mn-ea"/>
                <a:cs typeface="+mn-cs"/>
              </a:rPr>
              <a:t> of the project be </a:t>
            </a:r>
            <a:r>
              <a:rPr kumimoji="0" lang="en-US" sz="1758" b="1" i="0" u="none" strike="noStrike" kern="1200" cap="none" spc="0" normalizeH="0" baseline="0" noProof="0" dirty="0">
                <a:ln>
                  <a:noFill/>
                </a:ln>
                <a:solidFill>
                  <a:srgbClr val="0000D4"/>
                </a:solidFill>
                <a:effectLst/>
                <a:uLnTx/>
                <a:uFillTx/>
                <a:latin typeface="Arial"/>
                <a:ea typeface="+mn-ea"/>
                <a:cs typeface="+mn-cs"/>
              </a:rPr>
              <a:t>exploited</a:t>
            </a:r>
            <a:r>
              <a:rPr kumimoji="0" lang="en-US" sz="1758" b="0" i="0" u="none" strike="noStrike" kern="1200" cap="none" spc="0" normalizeH="0" baseline="0" noProof="0" dirty="0">
                <a:ln>
                  <a:noFill/>
                </a:ln>
                <a:solidFill>
                  <a:srgbClr val="0000D4"/>
                </a:solidFill>
                <a:effectLst/>
                <a:uLnTx/>
                <a:uFillTx/>
                <a:latin typeface="Arial"/>
                <a:ea typeface="+mn-ea"/>
                <a:cs typeface="+mn-cs"/>
              </a:rPr>
              <a:t>? </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703368" marR="0" lvl="2" indent="-279149" algn="l" defTabSz="893277" rtl="0" eaLnBrk="1" fontAlgn="auto" latinLnBrk="0" hangingPunct="1">
              <a:lnSpc>
                <a:spcPct val="100000"/>
              </a:lnSpc>
              <a:spcBef>
                <a:spcPts val="586"/>
              </a:spcBef>
              <a:spcAft>
                <a:spcPts val="0"/>
              </a:spcAft>
              <a:buClrTx/>
              <a:buSzTx/>
              <a:buFont typeface="Arial" panose="020B0604020202020204" pitchFamily="34" charset="0"/>
              <a:buChar char="•"/>
              <a:tabLst/>
              <a:defRPr/>
            </a:pPr>
            <a:r>
              <a:rPr kumimoji="0" lang="en-US" sz="1661" b="0" i="0" u="none" strike="noStrike" kern="1200" cap="none" spc="0" normalizeH="0" baseline="0" noProof="0" dirty="0" err="1">
                <a:ln>
                  <a:noFill/>
                </a:ln>
                <a:solidFill>
                  <a:srgbClr val="0000D4"/>
                </a:solidFill>
                <a:effectLst/>
                <a:uLnTx/>
                <a:uFillTx/>
                <a:latin typeface="Arial"/>
                <a:ea typeface="+mn-ea"/>
                <a:cs typeface="+mn-cs"/>
              </a:rPr>
              <a:t>Descri</a:t>
            </a:r>
            <a:r>
              <a:rPr kumimoji="0" lang="sk-SK" sz="1661" b="0" i="0" u="none" strike="noStrike" kern="1200" cap="none" spc="0" normalizeH="0" baseline="0" noProof="0" dirty="0">
                <a:ln>
                  <a:noFill/>
                </a:ln>
                <a:solidFill>
                  <a:srgbClr val="0000D4"/>
                </a:solidFill>
                <a:effectLst/>
                <a:uLnTx/>
                <a:uFillTx/>
                <a:latin typeface="Arial"/>
                <a:ea typeface="+mn-ea"/>
                <a:cs typeface="+mn-cs"/>
              </a:rPr>
              <a:t>be the </a:t>
            </a:r>
            <a:r>
              <a:rPr kumimoji="0" lang="en-US" sz="1661" b="0" i="0" u="none" strike="noStrike" kern="1200" cap="none" spc="0" normalizeH="0" baseline="0" noProof="0" dirty="0">
                <a:ln>
                  <a:noFill/>
                </a:ln>
                <a:solidFill>
                  <a:srgbClr val="0000D4"/>
                </a:solidFill>
                <a:effectLst/>
                <a:uLnTx/>
                <a:uFillTx/>
                <a:latin typeface="Arial"/>
                <a:ea typeface="+mn-ea"/>
                <a:cs typeface="+mn-cs"/>
              </a:rPr>
              <a:t>potential exploitation methods of your project results that will be used and the impact of the method on the target user/society/industry</a:t>
            </a:r>
            <a:endParaRPr kumimoji="0" lang="hu-HU" sz="1661" b="0" i="0" u="none" strike="noStrike" kern="1200" cap="none" spc="0" normalizeH="0" baseline="0" noProof="0" dirty="0">
              <a:ln>
                <a:noFill/>
              </a:ln>
              <a:solidFill>
                <a:srgbClr val="0000D4"/>
              </a:solidFill>
              <a:effectLst/>
              <a:uLnTx/>
              <a:uFillTx/>
              <a:latin typeface="Arial"/>
              <a:ea typeface="+mn-ea"/>
              <a:cs typeface="+mn-cs"/>
            </a:endParaRPr>
          </a:p>
          <a:p>
            <a:pPr marL="703368" marR="0" lvl="2" indent="-279149" algn="l" defTabSz="89327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hu-HU" sz="1563" b="0" i="0" u="none" strike="noStrike" kern="1200" cap="none" spc="0" normalizeH="0" baseline="0" noProof="0" dirty="0">
              <a:ln>
                <a:noFill/>
              </a:ln>
              <a:solidFill>
                <a:srgbClr val="0000D4"/>
              </a:solidFill>
              <a:effectLst/>
              <a:uLnTx/>
              <a:uFillTx/>
              <a:latin typeface="Arial"/>
              <a:ea typeface="+mn-ea"/>
              <a:cs typeface="+mn-cs"/>
            </a:endParaRPr>
          </a:p>
          <a:p>
            <a:pPr marL="351684" marR="0" lvl="1" indent="-279149" algn="l" defTabSz="89327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58" b="1" i="0" u="none" strike="noStrike" kern="1200" cap="none" spc="0" normalizeH="0" baseline="0" noProof="0" dirty="0">
                <a:ln>
                  <a:noFill/>
                </a:ln>
                <a:solidFill>
                  <a:srgbClr val="0000D4"/>
                </a:solidFill>
                <a:effectLst/>
                <a:uLnTx/>
                <a:uFillTx/>
                <a:latin typeface="Arial"/>
                <a:ea typeface="+mn-ea"/>
                <a:cs typeface="+mn-cs"/>
              </a:rPr>
              <a:t>Strategy</a:t>
            </a:r>
            <a:r>
              <a:rPr kumimoji="0" lang="en-US" sz="1758" b="0" i="0" u="none" strike="noStrike" kern="1200" cap="none" spc="0" normalizeH="0" baseline="0" noProof="0" dirty="0">
                <a:ln>
                  <a:noFill/>
                </a:ln>
                <a:solidFill>
                  <a:srgbClr val="0000D4"/>
                </a:solidFill>
                <a:effectLst/>
                <a:uLnTx/>
                <a:uFillTx/>
                <a:latin typeface="Arial"/>
                <a:ea typeface="+mn-ea"/>
                <a:cs typeface="+mn-cs"/>
              </a:rPr>
              <a:t> for the </a:t>
            </a:r>
            <a:r>
              <a:rPr kumimoji="0" lang="en-US" sz="1758" b="1" i="0" u="none" strike="noStrike" kern="1200" cap="none" spc="0" normalizeH="0" baseline="0" noProof="0" dirty="0">
                <a:ln>
                  <a:noFill/>
                </a:ln>
                <a:solidFill>
                  <a:srgbClr val="0000D4"/>
                </a:solidFill>
                <a:effectLst/>
                <a:uLnTx/>
                <a:uFillTx/>
                <a:latin typeface="Arial"/>
                <a:ea typeface="+mn-ea"/>
                <a:cs typeface="+mn-cs"/>
              </a:rPr>
              <a:t>management of intellectual property</a:t>
            </a:r>
            <a:r>
              <a:rPr kumimoji="0" lang="en-US" sz="1758" b="0" i="0" u="none" strike="noStrike" kern="1200" cap="none" spc="0" normalizeH="0" baseline="0" noProof="0" dirty="0">
                <a:ln>
                  <a:noFill/>
                </a:ln>
                <a:solidFill>
                  <a:srgbClr val="0000D4"/>
                </a:solidFill>
                <a:effectLst/>
                <a:uLnTx/>
                <a:uFillTx/>
                <a:latin typeface="Arial"/>
                <a:ea typeface="+mn-ea"/>
                <a:cs typeface="+mn-cs"/>
              </a:rPr>
              <a:t>, foreseen protection measures</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703368" marR="0" lvl="2" indent="-279149" algn="l" defTabSz="893277" rtl="0" eaLnBrk="1" fontAlgn="auto" latinLnBrk="0" hangingPunct="1">
              <a:lnSpc>
                <a:spcPct val="100000"/>
              </a:lnSpc>
              <a:spcBef>
                <a:spcPts val="586"/>
              </a:spcBef>
              <a:spcAft>
                <a:spcPts val="0"/>
              </a:spcAft>
              <a:buClrTx/>
              <a:buSzTx/>
              <a:buFont typeface="Arial" panose="020B0604020202020204" pitchFamily="34" charset="0"/>
              <a:buChar char="•"/>
              <a:tabLst/>
              <a:defRPr/>
            </a:pPr>
            <a:r>
              <a:rPr kumimoji="0" lang="en-US" sz="1661" b="0" i="0" u="none" strike="noStrike" kern="1200" cap="none" spc="0" normalizeH="0" baseline="0" noProof="0" dirty="0">
                <a:ln>
                  <a:noFill/>
                </a:ln>
                <a:solidFill>
                  <a:srgbClr val="0000D4"/>
                </a:solidFill>
                <a:effectLst/>
                <a:uLnTx/>
                <a:uFillTx/>
                <a:latin typeface="Arial"/>
                <a:ea typeface="+mn-ea"/>
                <a:cs typeface="+mn-cs"/>
              </a:rPr>
              <a:t>IPR must always be respected</a:t>
            </a:r>
            <a:r>
              <a:rPr kumimoji="0" lang="sk-SK" sz="1661" b="0" i="0" u="none" strike="noStrike" kern="1200" cap="none" spc="0" normalizeH="0" baseline="0" noProof="0" dirty="0">
                <a:ln>
                  <a:noFill/>
                </a:ln>
                <a:solidFill>
                  <a:srgbClr val="0000D4"/>
                </a:solidFill>
                <a:effectLst/>
                <a:uLnTx/>
                <a:uFillTx/>
                <a:latin typeface="Arial"/>
                <a:ea typeface="+mn-ea"/>
                <a:cs typeface="+mn-cs"/>
              </a:rPr>
              <a:t>, refer to how intellectual property rights will be handled (e.g. with the help of IPR office or technology transfer office at the host institute)</a:t>
            </a:r>
            <a:endParaRPr kumimoji="0" lang="en-US" sz="1661" b="0" i="0" u="none" strike="noStrike" kern="1200" cap="none" spc="0" normalizeH="0" baseline="0" noProof="0" dirty="0">
              <a:ln>
                <a:noFill/>
              </a:ln>
              <a:solidFill>
                <a:srgbClr val="0000D4"/>
              </a:solidFill>
              <a:effectLst/>
              <a:uLnTx/>
              <a:uFillTx/>
              <a:latin typeface="Arial"/>
              <a:ea typeface="+mn-ea"/>
              <a:cs typeface="+mn-cs"/>
            </a:endParaRPr>
          </a:p>
          <a:p>
            <a:pPr marL="703368" marR="0" lvl="2" indent="-279149" algn="l" defTabSz="89327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sk-SK" sz="1563" b="0" i="0" u="none" strike="noStrike" kern="1200" cap="none" spc="0" normalizeH="0" baseline="0" noProof="0" dirty="0">
              <a:ln>
                <a:noFill/>
              </a:ln>
              <a:solidFill>
                <a:srgbClr val="0000D4"/>
              </a:solidFill>
              <a:effectLst/>
              <a:uLnTx/>
              <a:uFillTx/>
              <a:latin typeface="Arial"/>
              <a:ea typeface="+mn-ea"/>
              <a:cs typeface="+mn-cs"/>
            </a:endParaRPr>
          </a:p>
        </p:txBody>
      </p:sp>
    </p:spTree>
    <p:extLst>
      <p:ext uri="{BB962C8B-B14F-4D97-AF65-F5344CB8AC3E}">
        <p14:creationId xmlns:p14="http://schemas.microsoft.com/office/powerpoint/2010/main" val="8043926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F7FF5-A1FC-1587-66A1-051EC273F5FB}"/>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89598322-6A0D-378F-6294-E526AB91C945}"/>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6BC819D8-4A73-8E9B-344B-DCE4C3861F27}"/>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A1C34EE7-7411-69EA-0D01-520B798FB6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5E95A9C7-7C91-52AD-00C5-EC4AB0CDCD1F}"/>
              </a:ext>
            </a:extLst>
          </p:cNvPr>
          <p:cNvPicPr>
            <a:picLocks noChangeAspect="1"/>
          </p:cNvPicPr>
          <p:nvPr/>
        </p:nvPicPr>
        <p:blipFill>
          <a:blip r:embed="rId2"/>
          <a:stretch>
            <a:fillRect/>
          </a:stretch>
        </p:blipFill>
        <p:spPr>
          <a:xfrm>
            <a:off x="233891" y="0"/>
            <a:ext cx="11506933" cy="6858000"/>
          </a:xfrm>
          <a:prstGeom prst="rect">
            <a:avLst/>
          </a:prstGeom>
        </p:spPr>
      </p:pic>
      <p:sp>
        <p:nvSpPr>
          <p:cNvPr id="5" name="Elipsa 4">
            <a:extLst>
              <a:ext uri="{FF2B5EF4-FFF2-40B4-BE49-F238E27FC236}">
                <a16:creationId xmlns:a16="http://schemas.microsoft.com/office/drawing/2014/main" id="{78740B58-B5D9-264E-B3CE-5D60E327DF5D}"/>
              </a:ext>
            </a:extLst>
          </p:cNvPr>
          <p:cNvSpPr/>
          <p:nvPr/>
        </p:nvSpPr>
        <p:spPr>
          <a:xfrm>
            <a:off x="6382693" y="2770361"/>
            <a:ext cx="5703683" cy="3820562"/>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Grafika 5" descr="Storytelling outline">
            <a:extLst>
              <a:ext uri="{FF2B5EF4-FFF2-40B4-BE49-F238E27FC236}">
                <a16:creationId xmlns:a16="http://schemas.microsoft.com/office/drawing/2014/main" id="{EB9692EC-F535-E038-E9E1-71D4D9C6D3C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93450" y="4112555"/>
            <a:ext cx="914400" cy="914400"/>
          </a:xfrm>
          <a:prstGeom prst="rect">
            <a:avLst/>
          </a:prstGeom>
        </p:spPr>
      </p:pic>
      <p:sp>
        <p:nvSpPr>
          <p:cNvPr id="7" name="Označba mesta datuma 6">
            <a:extLst>
              <a:ext uri="{FF2B5EF4-FFF2-40B4-BE49-F238E27FC236}">
                <a16:creationId xmlns:a16="http://schemas.microsoft.com/office/drawing/2014/main" id="{990DDF2A-D3D5-1D89-DC54-2FC096B041E7}"/>
              </a:ext>
            </a:extLst>
          </p:cNvPr>
          <p:cNvSpPr>
            <a:spLocks noGrp="1"/>
          </p:cNvSpPr>
          <p:nvPr>
            <p:ph type="dt" sz="half" idx="10"/>
          </p:nvPr>
        </p:nvSpPr>
        <p:spPr/>
        <p:txBody>
          <a:bodyPr/>
          <a:lstStyle/>
          <a:p>
            <a:fld id="{9A85882C-0666-421A-9241-D04BA8BE930B}"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3376126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C54A841-236B-4D61-73CE-C961319BA1FF}"/>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 DISSEMINATION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11CBE548-FF98-FF70-25A8-E6B85B51A40D}"/>
              </a:ext>
            </a:extLst>
          </p:cNvPr>
          <p:cNvSpPr>
            <a:spLocks noGrp="1"/>
          </p:cNvSpPr>
          <p:nvPr>
            <p:ph idx="1"/>
          </p:nvPr>
        </p:nvSpPr>
        <p:spPr/>
        <p:txBody>
          <a:bodyPr>
            <a:noAutofit/>
          </a:bodyPr>
          <a:lstStyle/>
          <a:p>
            <a:r>
              <a:rPr lang="en-US" sz="2000" dirty="0"/>
              <a:t>Dissemination measures are not detailed enough, as </a:t>
            </a:r>
            <a:r>
              <a:rPr lang="en-US" sz="2000" b="1" dirty="0">
                <a:highlight>
                  <a:srgbClr val="FFFF00"/>
                </a:highlight>
              </a:rPr>
              <a:t>target audiences </a:t>
            </a:r>
            <a:r>
              <a:rPr lang="en-US" sz="2000" b="1" dirty="0"/>
              <a:t>are rather generi</a:t>
            </a:r>
            <a:r>
              <a:rPr lang="en-US" sz="2000" dirty="0"/>
              <a:t>c with unclear metrics.</a:t>
            </a:r>
            <a:endParaRPr lang="sl-SI" sz="2000" dirty="0"/>
          </a:p>
          <a:p>
            <a:r>
              <a:rPr lang="en-US" sz="2000" dirty="0"/>
              <a:t>The strategy for the dissemination and exploitation of the results is </a:t>
            </a:r>
            <a:r>
              <a:rPr lang="en-US" sz="2000" b="1" dirty="0"/>
              <a:t>not sufficiently </a:t>
            </a:r>
            <a:r>
              <a:rPr lang="en-US" sz="2000" b="1" dirty="0">
                <a:highlight>
                  <a:srgbClr val="FFFF00"/>
                </a:highlight>
              </a:rPr>
              <a:t>detailed</a:t>
            </a:r>
            <a:r>
              <a:rPr lang="en-US" sz="2000" dirty="0"/>
              <a:t>; </a:t>
            </a:r>
            <a:r>
              <a:rPr lang="en-US" sz="2000" u="sng" dirty="0"/>
              <a:t>for example</a:t>
            </a:r>
            <a:r>
              <a:rPr lang="en-US" sz="2000" dirty="0"/>
              <a:t>, the targeted journals or international conferences are </a:t>
            </a:r>
            <a:r>
              <a:rPr lang="en-US" sz="2000" b="1" dirty="0"/>
              <a:t>not specified </a:t>
            </a:r>
            <a:r>
              <a:rPr lang="en-US" sz="2000" dirty="0"/>
              <a:t>nor </a:t>
            </a:r>
            <a:r>
              <a:rPr lang="en-US" sz="2000" b="1" dirty="0"/>
              <a:t>the industrial entities </a:t>
            </a:r>
            <a:r>
              <a:rPr lang="en-US" sz="2000" dirty="0"/>
              <a:t>with potential interest in the </a:t>
            </a:r>
            <a:r>
              <a:rPr lang="en-US" sz="2000" dirty="0" err="1"/>
              <a:t>commercialisation</a:t>
            </a:r>
            <a:r>
              <a:rPr lang="en-US" sz="2000" dirty="0"/>
              <a:t> of the resulting technologies.</a:t>
            </a:r>
            <a:endParaRPr lang="sl-SI" sz="2000" dirty="0"/>
          </a:p>
          <a:p>
            <a:r>
              <a:rPr lang="en-US" sz="2000" dirty="0"/>
              <a:t>The proposal does not fully consider </a:t>
            </a:r>
            <a:r>
              <a:rPr lang="en-US" sz="2000" b="1" dirty="0">
                <a:highlight>
                  <a:srgbClr val="FFFF00"/>
                </a:highlight>
              </a:rPr>
              <a:t>how the results </a:t>
            </a:r>
            <a:r>
              <a:rPr lang="en-US" sz="2000" dirty="0"/>
              <a:t>of this research undertaken during its completion </a:t>
            </a:r>
            <a:r>
              <a:rPr lang="en-US" sz="2000" b="1" dirty="0"/>
              <a:t>will be disseminated </a:t>
            </a:r>
            <a:r>
              <a:rPr lang="en-US" sz="2000" dirty="0"/>
              <a:t>to the </a:t>
            </a:r>
            <a:r>
              <a:rPr lang="sl-SI" sz="2000" dirty="0" err="1"/>
              <a:t>xy</a:t>
            </a:r>
            <a:r>
              <a:rPr lang="en-US" sz="2000" dirty="0"/>
              <a:t> community.</a:t>
            </a:r>
            <a:endParaRPr lang="sl-SI" sz="2000" dirty="0"/>
          </a:p>
          <a:p>
            <a:r>
              <a:rPr lang="en-US" sz="2000" dirty="0"/>
              <a:t>The dissemination and publication plan </a:t>
            </a:r>
            <a:r>
              <a:rPr lang="en-US" sz="2000" b="1" dirty="0"/>
              <a:t>is overly </a:t>
            </a:r>
            <a:r>
              <a:rPr lang="en-US" sz="2000" b="1" dirty="0">
                <a:highlight>
                  <a:srgbClr val="FFFF00"/>
                </a:highlight>
              </a:rPr>
              <a:t>prescriptive</a:t>
            </a:r>
            <a:r>
              <a:rPr lang="en-US" sz="2000" dirty="0"/>
              <a:t>, and does not adequately reflect the inherent unpredictability of research progress and resulting output.</a:t>
            </a:r>
            <a:endParaRPr lang="sl-SI" sz="2000" dirty="0"/>
          </a:p>
          <a:p>
            <a:r>
              <a:rPr lang="en-US" sz="2000" dirty="0"/>
              <a:t>The dissemination plan </a:t>
            </a:r>
            <a:r>
              <a:rPr lang="en-US" sz="2000" b="1" dirty="0"/>
              <a:t>is vague and lacks a </a:t>
            </a:r>
            <a:r>
              <a:rPr lang="en-US" sz="2000" b="1" dirty="0">
                <a:highlight>
                  <a:srgbClr val="FFFF00"/>
                </a:highlight>
              </a:rPr>
              <a:t>clear connection to the overall work plan.</a:t>
            </a:r>
            <a:endParaRPr lang="sl-SI" sz="2000" b="1" dirty="0">
              <a:highlight>
                <a:srgbClr val="FFFF00"/>
              </a:highlight>
            </a:endParaRPr>
          </a:p>
          <a:p>
            <a:r>
              <a:rPr lang="sl-SI" sz="2000" dirty="0"/>
              <a:t> </a:t>
            </a:r>
            <a:r>
              <a:rPr lang="en-US" sz="2000" dirty="0"/>
              <a:t>Dissemination plan </a:t>
            </a:r>
            <a:r>
              <a:rPr lang="en-US" sz="2000" b="1" dirty="0"/>
              <a:t>lacks definition of </a:t>
            </a:r>
            <a:r>
              <a:rPr lang="en-US" sz="2000" b="1" dirty="0">
                <a:highlight>
                  <a:srgbClr val="FFFF00"/>
                </a:highlight>
              </a:rPr>
              <a:t>specific journals </a:t>
            </a:r>
            <a:r>
              <a:rPr lang="en-US" sz="2000" b="1" dirty="0"/>
              <a:t>or conferences. </a:t>
            </a:r>
            <a:endParaRPr lang="sl-SI" sz="2000" b="1" dirty="0"/>
          </a:p>
          <a:p>
            <a:r>
              <a:rPr lang="en-US" sz="2000" dirty="0"/>
              <a:t>The estimates of the proposal's output </a:t>
            </a:r>
            <a:r>
              <a:rPr lang="en-US" sz="2000" b="1" dirty="0">
                <a:highlight>
                  <a:srgbClr val="FFFF00"/>
                </a:highlight>
              </a:rPr>
              <a:t>are not quantitative</a:t>
            </a:r>
            <a:r>
              <a:rPr lang="sl-SI" sz="2000" b="1" dirty="0"/>
              <a:t>. </a:t>
            </a:r>
            <a:r>
              <a:rPr lang="en-US" sz="2000" b="1" dirty="0"/>
              <a:t> </a:t>
            </a:r>
            <a:endParaRPr lang="sl-SI" sz="2000" b="1" dirty="0"/>
          </a:p>
        </p:txBody>
      </p:sp>
      <p:pic>
        <p:nvPicPr>
          <p:cNvPr id="4" name="Grafika 3" descr="Storytelling outline">
            <a:extLst>
              <a:ext uri="{FF2B5EF4-FFF2-40B4-BE49-F238E27FC236}">
                <a16:creationId xmlns:a16="http://schemas.microsoft.com/office/drawing/2014/main" id="{0BDC6DCD-558B-5779-60F6-4010FB1AE96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922654" y="355367"/>
            <a:ext cx="914400" cy="914400"/>
          </a:xfrm>
          <a:prstGeom prst="rect">
            <a:avLst/>
          </a:prstGeom>
        </p:spPr>
      </p:pic>
      <p:sp>
        <p:nvSpPr>
          <p:cNvPr id="5" name="Označba mesta datuma 4">
            <a:extLst>
              <a:ext uri="{FF2B5EF4-FFF2-40B4-BE49-F238E27FC236}">
                <a16:creationId xmlns:a16="http://schemas.microsoft.com/office/drawing/2014/main" id="{ADD996BE-F663-026E-EC86-91AE8E6CEF41}"/>
              </a:ext>
            </a:extLst>
          </p:cNvPr>
          <p:cNvSpPr>
            <a:spLocks noGrp="1"/>
          </p:cNvSpPr>
          <p:nvPr>
            <p:ph type="dt" sz="half" idx="10"/>
          </p:nvPr>
        </p:nvSpPr>
        <p:spPr/>
        <p:txBody>
          <a:bodyPr/>
          <a:lstStyle/>
          <a:p>
            <a:fld id="{259AECC6-DD1E-4688-9054-8891DF83C2EF}" type="datetime1">
              <a:rPr lang="sl-SI" smtClean="0"/>
              <a:t>22. 04. 2026</a:t>
            </a:fld>
            <a:endParaRPr lang="sl-SI"/>
          </a:p>
        </p:txBody>
      </p:sp>
      <p:sp>
        <p:nvSpPr>
          <p:cNvPr id="6" name="Označba mesta številke diapozitiva 5">
            <a:extLst>
              <a:ext uri="{FF2B5EF4-FFF2-40B4-BE49-F238E27FC236}">
                <a16:creationId xmlns:a16="http://schemas.microsoft.com/office/drawing/2014/main" id="{F5AE4047-30E1-6E77-7F74-786D752A56DB}"/>
              </a:ext>
            </a:extLst>
          </p:cNvPr>
          <p:cNvSpPr>
            <a:spLocks noGrp="1"/>
          </p:cNvSpPr>
          <p:nvPr>
            <p:ph type="sldNum" sz="quarter" idx="12"/>
          </p:nvPr>
        </p:nvSpPr>
        <p:spPr/>
        <p:txBody>
          <a:bodyPr/>
          <a:lstStyle/>
          <a:p>
            <a:fld id="{3A63198E-746F-4D1F-8336-55B0049BC075}" type="slidenum">
              <a:rPr lang="sl-SI" smtClean="0"/>
              <a:t>49</a:t>
            </a:fld>
            <a:endParaRPr lang="sl-SI"/>
          </a:p>
        </p:txBody>
      </p:sp>
    </p:spTree>
    <p:extLst>
      <p:ext uri="{BB962C8B-B14F-4D97-AF65-F5344CB8AC3E}">
        <p14:creationId xmlns:p14="http://schemas.microsoft.com/office/powerpoint/2010/main" val="304621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0BFA9BF-C94F-53D3-7E56-C86BC8D073FF}"/>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3257F032-947C-BA34-66CB-76CD6617385C}"/>
              </a:ext>
            </a:extLst>
          </p:cNvPr>
          <p:cNvSpPr>
            <a:spLocks noGrp="1"/>
          </p:cNvSpPr>
          <p:nvPr>
            <p:ph idx="1"/>
          </p:nvPr>
        </p:nvSpPr>
        <p:spPr/>
        <p:txBody>
          <a:bodyPr/>
          <a:lstStyle/>
          <a:p>
            <a:endParaRPr lang="sl-SI" dirty="0"/>
          </a:p>
        </p:txBody>
      </p:sp>
      <p:pic>
        <p:nvPicPr>
          <p:cNvPr id="7" name="Slika 6">
            <a:extLst>
              <a:ext uri="{FF2B5EF4-FFF2-40B4-BE49-F238E27FC236}">
                <a16:creationId xmlns:a16="http://schemas.microsoft.com/office/drawing/2014/main" id="{BC28C56F-9848-9266-EA58-1FEF3E2F2318}"/>
              </a:ext>
            </a:extLst>
          </p:cNvPr>
          <p:cNvPicPr>
            <a:picLocks noChangeAspect="1"/>
          </p:cNvPicPr>
          <p:nvPr/>
        </p:nvPicPr>
        <p:blipFill>
          <a:blip r:embed="rId2"/>
          <a:stretch>
            <a:fillRect/>
          </a:stretch>
        </p:blipFill>
        <p:spPr>
          <a:xfrm>
            <a:off x="0" y="107839"/>
            <a:ext cx="12192000" cy="4570926"/>
          </a:xfrm>
          <a:prstGeom prst="rect">
            <a:avLst/>
          </a:prstGeom>
        </p:spPr>
      </p:pic>
    </p:spTree>
    <p:extLst>
      <p:ext uri="{BB962C8B-B14F-4D97-AF65-F5344CB8AC3E}">
        <p14:creationId xmlns:p14="http://schemas.microsoft.com/office/powerpoint/2010/main" val="8920616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59A47-951D-84C7-8001-F5D8D90161BF}"/>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F784E4C5-B96F-5640-EAF7-7947B9FF13F9}"/>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73BA3D37-770B-3203-944E-071CEFEFE7F5}"/>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5A14B895-BDDC-267A-F7DD-C5A36044C0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4F7A9610-2AE6-3986-8DCB-15DE0FBD8F4A}"/>
              </a:ext>
            </a:extLst>
          </p:cNvPr>
          <p:cNvPicPr>
            <a:picLocks noChangeAspect="1"/>
          </p:cNvPicPr>
          <p:nvPr/>
        </p:nvPicPr>
        <p:blipFill>
          <a:blip r:embed="rId2"/>
          <a:stretch>
            <a:fillRect/>
          </a:stretch>
        </p:blipFill>
        <p:spPr>
          <a:xfrm>
            <a:off x="233891" y="0"/>
            <a:ext cx="11506933" cy="6858000"/>
          </a:xfrm>
          <a:prstGeom prst="rect">
            <a:avLst/>
          </a:prstGeom>
        </p:spPr>
      </p:pic>
      <p:sp>
        <p:nvSpPr>
          <p:cNvPr id="5" name="Elipsa 4">
            <a:extLst>
              <a:ext uri="{FF2B5EF4-FFF2-40B4-BE49-F238E27FC236}">
                <a16:creationId xmlns:a16="http://schemas.microsoft.com/office/drawing/2014/main" id="{B5708E59-3B04-1B53-9862-F382F7C06979}"/>
              </a:ext>
            </a:extLst>
          </p:cNvPr>
          <p:cNvSpPr/>
          <p:nvPr/>
        </p:nvSpPr>
        <p:spPr>
          <a:xfrm>
            <a:off x="1068309" y="4019738"/>
            <a:ext cx="5703683" cy="2838261"/>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fika 6" descr="Crane outline">
            <a:extLst>
              <a:ext uri="{FF2B5EF4-FFF2-40B4-BE49-F238E27FC236}">
                <a16:creationId xmlns:a16="http://schemas.microsoft.com/office/drawing/2014/main" id="{A0018685-8AF5-151E-FDEE-CB0B8270E47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0958" y="4981668"/>
            <a:ext cx="914400" cy="914400"/>
          </a:xfrm>
          <a:prstGeom prst="rect">
            <a:avLst/>
          </a:prstGeom>
        </p:spPr>
      </p:pic>
      <p:sp>
        <p:nvSpPr>
          <p:cNvPr id="6" name="Označba mesta datuma 5">
            <a:extLst>
              <a:ext uri="{FF2B5EF4-FFF2-40B4-BE49-F238E27FC236}">
                <a16:creationId xmlns:a16="http://schemas.microsoft.com/office/drawing/2014/main" id="{83698337-F5E0-5E0D-C2CA-76C0AF043358}"/>
              </a:ext>
            </a:extLst>
          </p:cNvPr>
          <p:cNvSpPr>
            <a:spLocks noGrp="1"/>
          </p:cNvSpPr>
          <p:nvPr>
            <p:ph type="dt" sz="half" idx="10"/>
          </p:nvPr>
        </p:nvSpPr>
        <p:spPr/>
        <p:txBody>
          <a:bodyPr/>
          <a:lstStyle/>
          <a:p>
            <a:fld id="{60407537-D607-45BC-90BD-D590265509AB}"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15582041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19000">
              <a:srgbClr val="EED4D4"/>
            </a:gs>
            <a:gs pos="98000">
              <a:schemeClr val="bg1"/>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CE5E75-96E5-43B3-BFB0-7AC457C04F9E}"/>
              </a:ext>
            </a:extLst>
          </p:cNvPr>
          <p:cNvSpPr>
            <a:spLocks noGrp="1"/>
          </p:cNvSpPr>
          <p:nvPr>
            <p:ph type="title"/>
          </p:nvPr>
        </p:nvSpPr>
        <p:spPr/>
        <p:txBody>
          <a:bodyPr/>
          <a:lstStyle/>
          <a:p>
            <a:pPr algn="ctr"/>
            <a:r>
              <a:rPr kumimoji="0" lang="sl-SI" sz="4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Light" panose="020F0302020204030204"/>
                <a:ea typeface="+mj-ea"/>
                <a:cs typeface="+mj-cs"/>
              </a:rPr>
              <a:t>EXPLOATATION - </a:t>
            </a:r>
            <a:r>
              <a:rPr kumimoji="0" lang="sl-SI" sz="44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Calibri Light" panose="020F0302020204030204"/>
              </a:rPr>
              <a:t>weaknesses</a:t>
            </a:r>
            <a:endParaRPr lang="sl-SI" dirty="0">
              <a:effectLst>
                <a:outerShdw blurRad="38100" dist="38100" dir="2700000" algn="tl">
                  <a:srgbClr val="000000">
                    <a:alpha val="43137"/>
                  </a:srgbClr>
                </a:outerShdw>
              </a:effectLst>
            </a:endParaRPr>
          </a:p>
        </p:txBody>
      </p:sp>
      <p:sp>
        <p:nvSpPr>
          <p:cNvPr id="3" name="Označba mesta vsebine 2">
            <a:extLst>
              <a:ext uri="{FF2B5EF4-FFF2-40B4-BE49-F238E27FC236}">
                <a16:creationId xmlns:a16="http://schemas.microsoft.com/office/drawing/2014/main" id="{CF44D6C9-93F9-4297-9DEE-5E7E90D9118E}"/>
              </a:ext>
            </a:extLst>
          </p:cNvPr>
          <p:cNvSpPr>
            <a:spLocks noGrp="1"/>
          </p:cNvSpPr>
          <p:nvPr>
            <p:ph idx="1"/>
          </p:nvPr>
        </p:nvSpPr>
        <p:spPr/>
        <p:txBody>
          <a:bodyPr>
            <a:normAutofit fontScale="92500" lnSpcReduction="20000"/>
          </a:bodyPr>
          <a:lstStyle/>
          <a:p>
            <a:r>
              <a:rPr lang="en-US" dirty="0"/>
              <a:t>The activities planned for the exploitation of the results are not </a:t>
            </a:r>
            <a:r>
              <a:rPr lang="en-US" b="1" dirty="0"/>
              <a:t>sufficiently </a:t>
            </a:r>
            <a:r>
              <a:rPr lang="en-US" b="1" dirty="0">
                <a:highlight>
                  <a:srgbClr val="FFFF00"/>
                </a:highlight>
              </a:rPr>
              <a:t>detailed</a:t>
            </a:r>
            <a:r>
              <a:rPr lang="sl-SI" b="1" dirty="0"/>
              <a:t>.</a:t>
            </a:r>
          </a:p>
          <a:p>
            <a:r>
              <a:rPr lang="en-US" dirty="0"/>
              <a:t>Exploitation measures are </a:t>
            </a:r>
            <a:r>
              <a:rPr lang="en-US" dirty="0">
                <a:highlight>
                  <a:srgbClr val="FFFF00"/>
                </a:highlight>
              </a:rPr>
              <a:t>insufficiently </a:t>
            </a:r>
            <a:r>
              <a:rPr lang="en-US" b="1" dirty="0">
                <a:highlight>
                  <a:srgbClr val="FFFF00"/>
                </a:highlight>
              </a:rPr>
              <a:t>developed</a:t>
            </a:r>
            <a:endParaRPr lang="sl-SI" dirty="0"/>
          </a:p>
          <a:p>
            <a:r>
              <a:rPr lang="en-US" dirty="0"/>
              <a:t>The exploitation activities are </a:t>
            </a:r>
            <a:r>
              <a:rPr lang="en-US" dirty="0">
                <a:highlight>
                  <a:srgbClr val="FFFF00"/>
                </a:highlight>
              </a:rPr>
              <a:t>not convincingly specified </a:t>
            </a:r>
            <a:r>
              <a:rPr lang="en-US" dirty="0"/>
              <a:t>because it is </a:t>
            </a:r>
            <a:r>
              <a:rPr lang="en-US" b="1" dirty="0"/>
              <a:t>not clearly described how the results will be used to generate impact to relevant target groups</a:t>
            </a:r>
            <a:r>
              <a:rPr lang="en-US" dirty="0"/>
              <a:t>. </a:t>
            </a:r>
            <a:endParaRPr lang="sl-SI" dirty="0"/>
          </a:p>
          <a:p>
            <a:r>
              <a:rPr lang="en-US" dirty="0"/>
              <a:t>The strategy for the exploitation of results is </a:t>
            </a:r>
            <a:r>
              <a:rPr lang="en-US" b="1" dirty="0"/>
              <a:t>broadly described but</a:t>
            </a:r>
            <a:r>
              <a:rPr lang="en-US" dirty="0"/>
              <a:t> </a:t>
            </a:r>
            <a:r>
              <a:rPr lang="en-US" b="1" dirty="0"/>
              <a:t>not clearly specified</a:t>
            </a:r>
            <a:r>
              <a:rPr lang="en-US" dirty="0"/>
              <a:t>. In particular, the proposal </a:t>
            </a:r>
            <a:r>
              <a:rPr lang="en-US" dirty="0">
                <a:highlight>
                  <a:srgbClr val="FFFF00"/>
                </a:highlight>
              </a:rPr>
              <a:t>lacks sufficient details </a:t>
            </a:r>
            <a:r>
              <a:rPr lang="en-US" dirty="0"/>
              <a:t>regarding a well-elaborated strategy on </a:t>
            </a:r>
            <a:r>
              <a:rPr lang="en-US" b="1" dirty="0"/>
              <a:t>protecting intellectual property rights.</a:t>
            </a:r>
            <a:endParaRPr lang="sl-SI" b="1" dirty="0"/>
          </a:p>
          <a:p>
            <a:r>
              <a:rPr lang="en-US" dirty="0"/>
              <a:t>Measures for </a:t>
            </a:r>
            <a:r>
              <a:rPr lang="en-US" b="1" dirty="0"/>
              <a:t>commercial exploitation and marketing </a:t>
            </a:r>
            <a:r>
              <a:rPr lang="en-US" dirty="0"/>
              <a:t>of the proposed research outcomes are </a:t>
            </a:r>
            <a:r>
              <a:rPr lang="en-US" dirty="0">
                <a:highlight>
                  <a:srgbClr val="FFFF00"/>
                </a:highlight>
              </a:rPr>
              <a:t>not appropriately explained</a:t>
            </a:r>
            <a:r>
              <a:rPr lang="en-US" dirty="0"/>
              <a:t>. </a:t>
            </a:r>
            <a:endParaRPr lang="sl-SI" dirty="0"/>
          </a:p>
          <a:p>
            <a:endParaRPr lang="sl-SI" b="1" dirty="0"/>
          </a:p>
          <a:p>
            <a:pPr marL="0" indent="0">
              <a:buNone/>
            </a:pPr>
            <a:endParaRPr lang="sl-SI" b="1" dirty="0"/>
          </a:p>
          <a:p>
            <a:endParaRPr lang="sl-SI" b="1" dirty="0"/>
          </a:p>
          <a:p>
            <a:endParaRPr lang="sl-SI" dirty="0"/>
          </a:p>
        </p:txBody>
      </p:sp>
      <p:pic>
        <p:nvPicPr>
          <p:cNvPr id="5" name="Grafika 4" descr="Crane outline">
            <a:extLst>
              <a:ext uri="{FF2B5EF4-FFF2-40B4-BE49-F238E27FC236}">
                <a16:creationId xmlns:a16="http://schemas.microsoft.com/office/drawing/2014/main" id="{E3AD2C32-3B46-41F9-B61B-996DB9D50E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91750" y="484187"/>
            <a:ext cx="914400" cy="914400"/>
          </a:xfrm>
          <a:prstGeom prst="rect">
            <a:avLst/>
          </a:prstGeom>
        </p:spPr>
      </p:pic>
      <p:sp>
        <p:nvSpPr>
          <p:cNvPr id="9" name="Označba mesta številke diapozitiva 8">
            <a:extLst>
              <a:ext uri="{FF2B5EF4-FFF2-40B4-BE49-F238E27FC236}">
                <a16:creationId xmlns:a16="http://schemas.microsoft.com/office/drawing/2014/main" id="{A574919C-6C97-472A-91FE-D0F8687F0C0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7A4615-B527-482E-A70A-5B529D7F9C9C}"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Označba mesta datuma 7">
            <a:extLst>
              <a:ext uri="{FF2B5EF4-FFF2-40B4-BE49-F238E27FC236}">
                <a16:creationId xmlns:a16="http://schemas.microsoft.com/office/drawing/2014/main" id="{A27FD8D7-57AB-1B93-2E56-9B0E8EF001D2}"/>
              </a:ext>
            </a:extLst>
          </p:cNvPr>
          <p:cNvSpPr>
            <a:spLocks noGrp="1"/>
          </p:cNvSpPr>
          <p:nvPr>
            <p:ph type="dt" sz="half" idx="10"/>
          </p:nvPr>
        </p:nvSpPr>
        <p:spPr/>
        <p:txBody>
          <a:bodyPr/>
          <a:lstStyle/>
          <a:p>
            <a:fld id="{4C8C655F-42D9-439D-9ACD-CD68ADFD11D4}" type="datetime1">
              <a:rPr lang="sl-SI" smtClean="0"/>
              <a:t>22. 04. 2026</a:t>
            </a:fld>
            <a:endParaRPr lang="sl-SI"/>
          </a:p>
        </p:txBody>
      </p:sp>
    </p:spTree>
    <p:extLst>
      <p:ext uri="{BB962C8B-B14F-4D97-AF65-F5344CB8AC3E}">
        <p14:creationId xmlns:p14="http://schemas.microsoft.com/office/powerpoint/2010/main" val="14574636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F43576-C59E-DE87-75C5-DDDDE255C87A}"/>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 IPR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8A120FF9-93BF-2BE1-17C6-1D71B8A13C52}"/>
              </a:ext>
            </a:extLst>
          </p:cNvPr>
          <p:cNvSpPr>
            <a:spLocks noGrp="1"/>
          </p:cNvSpPr>
          <p:nvPr>
            <p:ph idx="1"/>
          </p:nvPr>
        </p:nvSpPr>
        <p:spPr/>
        <p:txBody>
          <a:bodyPr>
            <a:normAutofit fontScale="92500" lnSpcReduction="10000"/>
          </a:bodyPr>
          <a:lstStyle/>
          <a:p>
            <a:r>
              <a:rPr lang="en-US" dirty="0"/>
              <a:t>The intellectual property plan </a:t>
            </a:r>
            <a:r>
              <a:rPr lang="en-US" b="1" dirty="0"/>
              <a:t>is not fully </a:t>
            </a:r>
            <a:r>
              <a:rPr lang="en-US" b="1" dirty="0">
                <a:highlight>
                  <a:srgbClr val="FFFF00"/>
                </a:highlight>
              </a:rPr>
              <a:t>convincing</a:t>
            </a:r>
            <a:r>
              <a:rPr lang="en-US" dirty="0"/>
              <a:t>, with </a:t>
            </a:r>
            <a:r>
              <a:rPr lang="en-US" b="1" dirty="0"/>
              <a:t>limited detail</a:t>
            </a:r>
            <a:r>
              <a:rPr lang="en-US" dirty="0"/>
              <a:t> on results protection, ownership, exploitation, data licensing, and confidentiality. </a:t>
            </a:r>
            <a:endParaRPr lang="sl-SI" dirty="0"/>
          </a:p>
          <a:p>
            <a:r>
              <a:rPr lang="en-US" dirty="0"/>
              <a:t>The </a:t>
            </a:r>
            <a:r>
              <a:rPr lang="en-US" b="1" dirty="0"/>
              <a:t>description of the intellectual property </a:t>
            </a:r>
            <a:r>
              <a:rPr lang="en-US" dirty="0"/>
              <a:t>management and protection strategy is not sufficiently </a:t>
            </a:r>
            <a:r>
              <a:rPr lang="en-US" b="1" dirty="0">
                <a:highlight>
                  <a:srgbClr val="FFFF00"/>
                </a:highlight>
              </a:rPr>
              <a:t>detailed</a:t>
            </a:r>
            <a:r>
              <a:rPr lang="en-US" dirty="0"/>
              <a:t>, particularly regarding potential IP aspects of new compounds with valuable properties.</a:t>
            </a:r>
            <a:endParaRPr lang="sl-SI" dirty="0"/>
          </a:p>
          <a:p>
            <a:r>
              <a:rPr lang="en-US" dirty="0"/>
              <a:t>The management of intellectual property is not consistently addressed, which is notable given the project’s </a:t>
            </a:r>
            <a:r>
              <a:rPr lang="en-US" dirty="0">
                <a:highlight>
                  <a:srgbClr val="FFFF00"/>
                </a:highlight>
              </a:rPr>
              <a:t>reliance on open-source </a:t>
            </a:r>
            <a:r>
              <a:rPr lang="en-US" dirty="0"/>
              <a:t>and proprietary components. </a:t>
            </a:r>
            <a:endParaRPr lang="sl-SI" dirty="0"/>
          </a:p>
          <a:p>
            <a:r>
              <a:rPr lang="en-US" dirty="0"/>
              <a:t>The proposal </a:t>
            </a:r>
            <a:r>
              <a:rPr lang="en-US" b="1" dirty="0"/>
              <a:t>insufficiently </a:t>
            </a:r>
            <a:r>
              <a:rPr lang="en-US" b="1" dirty="0">
                <a:highlight>
                  <a:srgbClr val="FFFF00"/>
                </a:highlight>
              </a:rPr>
              <a:t>considers</a:t>
            </a:r>
            <a:r>
              <a:rPr lang="en-US" b="1" dirty="0"/>
              <a:t> protection </a:t>
            </a:r>
            <a:r>
              <a:rPr lang="en-US" dirty="0"/>
              <a:t>of individual and communal intellectual property rights</a:t>
            </a:r>
            <a:endParaRPr lang="sl-SI" dirty="0"/>
          </a:p>
          <a:p>
            <a:pPr marL="0" indent="0">
              <a:buNone/>
            </a:pPr>
            <a:endParaRPr lang="sl-SI" dirty="0"/>
          </a:p>
          <a:p>
            <a:endParaRPr lang="sl-SI" dirty="0"/>
          </a:p>
        </p:txBody>
      </p:sp>
      <p:pic>
        <p:nvPicPr>
          <p:cNvPr id="4" name="Grafika 3" descr="Crane outline">
            <a:extLst>
              <a:ext uri="{FF2B5EF4-FFF2-40B4-BE49-F238E27FC236}">
                <a16:creationId xmlns:a16="http://schemas.microsoft.com/office/drawing/2014/main" id="{809F4912-E5F3-BC5A-BFCE-3C2AF65FF17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91750" y="484187"/>
            <a:ext cx="914400" cy="914400"/>
          </a:xfrm>
          <a:prstGeom prst="rect">
            <a:avLst/>
          </a:prstGeom>
        </p:spPr>
      </p:pic>
      <p:sp>
        <p:nvSpPr>
          <p:cNvPr id="5" name="Označba mesta datuma 4">
            <a:extLst>
              <a:ext uri="{FF2B5EF4-FFF2-40B4-BE49-F238E27FC236}">
                <a16:creationId xmlns:a16="http://schemas.microsoft.com/office/drawing/2014/main" id="{0411A708-3564-7AE1-CC64-B3B25824EAD1}"/>
              </a:ext>
            </a:extLst>
          </p:cNvPr>
          <p:cNvSpPr>
            <a:spLocks noGrp="1"/>
          </p:cNvSpPr>
          <p:nvPr>
            <p:ph type="dt" sz="half" idx="10"/>
          </p:nvPr>
        </p:nvSpPr>
        <p:spPr/>
        <p:txBody>
          <a:bodyPr/>
          <a:lstStyle/>
          <a:p>
            <a:fld id="{A52A9E71-CACB-451C-B214-3870F0308497}" type="datetime1">
              <a:rPr lang="sl-SI" smtClean="0"/>
              <a:t>22. 04. 2026</a:t>
            </a:fld>
            <a:endParaRPr lang="sl-SI"/>
          </a:p>
        </p:txBody>
      </p:sp>
      <p:sp>
        <p:nvSpPr>
          <p:cNvPr id="6" name="Označba mesta številke diapozitiva 5">
            <a:extLst>
              <a:ext uri="{FF2B5EF4-FFF2-40B4-BE49-F238E27FC236}">
                <a16:creationId xmlns:a16="http://schemas.microsoft.com/office/drawing/2014/main" id="{4E501B46-4E29-A36A-8F1C-78C8277A3BA2}"/>
              </a:ext>
            </a:extLst>
          </p:cNvPr>
          <p:cNvSpPr>
            <a:spLocks noGrp="1"/>
          </p:cNvSpPr>
          <p:nvPr>
            <p:ph type="sldNum" sz="quarter" idx="12"/>
          </p:nvPr>
        </p:nvSpPr>
        <p:spPr/>
        <p:txBody>
          <a:bodyPr/>
          <a:lstStyle/>
          <a:p>
            <a:fld id="{3A63198E-746F-4D1F-8336-55B0049BC075}" type="slidenum">
              <a:rPr lang="sl-SI" smtClean="0"/>
              <a:t>52</a:t>
            </a:fld>
            <a:endParaRPr lang="sl-SI"/>
          </a:p>
        </p:txBody>
      </p:sp>
    </p:spTree>
    <p:extLst>
      <p:ext uri="{BB962C8B-B14F-4D97-AF65-F5344CB8AC3E}">
        <p14:creationId xmlns:p14="http://schemas.microsoft.com/office/powerpoint/2010/main" val="6636048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904B1-11FF-6F1A-AB09-5F62AA1A6927}"/>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09A19EBE-2F2E-6750-A502-9F09F0ADD95E}"/>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40055AA9-8BB2-3B71-8E65-9F80364088FD}"/>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256D819F-BFA6-78B1-88D7-96870D5EB5D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53</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9914BEFC-5CA4-E6E9-3476-69B3173D9E47}"/>
              </a:ext>
            </a:extLst>
          </p:cNvPr>
          <p:cNvPicPr>
            <a:picLocks noChangeAspect="1"/>
          </p:cNvPicPr>
          <p:nvPr/>
        </p:nvPicPr>
        <p:blipFill>
          <a:blip r:embed="rId2"/>
          <a:stretch>
            <a:fillRect/>
          </a:stretch>
        </p:blipFill>
        <p:spPr>
          <a:xfrm>
            <a:off x="0" y="0"/>
            <a:ext cx="11506933" cy="6858000"/>
          </a:xfrm>
          <a:prstGeom prst="rect">
            <a:avLst/>
          </a:prstGeom>
        </p:spPr>
      </p:pic>
      <p:sp>
        <p:nvSpPr>
          <p:cNvPr id="5" name="Elipsa 4">
            <a:extLst>
              <a:ext uri="{FF2B5EF4-FFF2-40B4-BE49-F238E27FC236}">
                <a16:creationId xmlns:a16="http://schemas.microsoft.com/office/drawing/2014/main" id="{BF815507-383B-0226-826E-FEAE7D96A3A2}"/>
              </a:ext>
            </a:extLst>
          </p:cNvPr>
          <p:cNvSpPr/>
          <p:nvPr/>
        </p:nvSpPr>
        <p:spPr>
          <a:xfrm>
            <a:off x="108642" y="1330858"/>
            <a:ext cx="5196689" cy="2838261"/>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Grafika 5" descr="Radio outline">
            <a:extLst>
              <a:ext uri="{FF2B5EF4-FFF2-40B4-BE49-F238E27FC236}">
                <a16:creationId xmlns:a16="http://schemas.microsoft.com/office/drawing/2014/main" id="{8B8D61AE-830E-6CDA-2905-21634AA4C2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82593" y="2749988"/>
            <a:ext cx="914400" cy="914400"/>
          </a:xfrm>
          <a:prstGeom prst="rect">
            <a:avLst/>
          </a:prstGeom>
        </p:spPr>
      </p:pic>
      <p:sp>
        <p:nvSpPr>
          <p:cNvPr id="7" name="Označba mesta datuma 6">
            <a:extLst>
              <a:ext uri="{FF2B5EF4-FFF2-40B4-BE49-F238E27FC236}">
                <a16:creationId xmlns:a16="http://schemas.microsoft.com/office/drawing/2014/main" id="{8874A1F8-E952-97CD-3907-688954F9473E}"/>
              </a:ext>
            </a:extLst>
          </p:cNvPr>
          <p:cNvSpPr>
            <a:spLocks noGrp="1"/>
          </p:cNvSpPr>
          <p:nvPr>
            <p:ph type="dt" sz="half" idx="10"/>
          </p:nvPr>
        </p:nvSpPr>
        <p:spPr/>
        <p:txBody>
          <a:bodyPr/>
          <a:lstStyle/>
          <a:p>
            <a:fld id="{662F9E3D-BDEE-4DEE-BE95-373B7B71E9E7}"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23311944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19000">
              <a:srgbClr val="EED4D4"/>
            </a:gs>
            <a:gs pos="98000">
              <a:schemeClr val="bg1"/>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034A6B6-0505-40DA-B2F8-5DF5B16C90A1}"/>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COMMUNICATION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endParaRPr lang="sl-SI" dirty="0">
              <a:solidFill>
                <a:srgbClr val="FF0000"/>
              </a:solidFill>
            </a:endParaRPr>
          </a:p>
        </p:txBody>
      </p:sp>
      <p:sp>
        <p:nvSpPr>
          <p:cNvPr id="3" name="Označba mesta vsebine 2">
            <a:extLst>
              <a:ext uri="{FF2B5EF4-FFF2-40B4-BE49-F238E27FC236}">
                <a16:creationId xmlns:a16="http://schemas.microsoft.com/office/drawing/2014/main" id="{95B87953-09D6-4DBB-890E-492B10EAA376}"/>
              </a:ext>
            </a:extLst>
          </p:cNvPr>
          <p:cNvSpPr>
            <a:spLocks noGrp="1"/>
          </p:cNvSpPr>
          <p:nvPr>
            <p:ph idx="1"/>
          </p:nvPr>
        </p:nvSpPr>
        <p:spPr/>
        <p:txBody>
          <a:bodyPr>
            <a:normAutofit fontScale="85000" lnSpcReduction="10000"/>
          </a:bodyPr>
          <a:lstStyle/>
          <a:p>
            <a:r>
              <a:rPr lang="en-US" dirty="0"/>
              <a:t>The proposal does not clearly explain </a:t>
            </a:r>
            <a:r>
              <a:rPr lang="en-US" dirty="0">
                <a:highlight>
                  <a:srgbClr val="FFFF00"/>
                </a:highlight>
              </a:rPr>
              <a:t>how </a:t>
            </a:r>
            <a:r>
              <a:rPr lang="en-US" dirty="0"/>
              <a:t>the planned communication activities</a:t>
            </a:r>
            <a:r>
              <a:rPr lang="sl-SI" dirty="0"/>
              <a:t> </a:t>
            </a:r>
            <a:r>
              <a:rPr lang="en-US" dirty="0"/>
              <a:t>will </a:t>
            </a:r>
            <a:r>
              <a:rPr lang="en-US" b="1" dirty="0"/>
              <a:t>enable the intended societal impact</a:t>
            </a:r>
            <a:endParaRPr lang="sl-SI" dirty="0"/>
          </a:p>
          <a:p>
            <a:r>
              <a:rPr lang="en-US" dirty="0"/>
              <a:t>The </a:t>
            </a:r>
            <a:r>
              <a:rPr lang="en-US" b="1" dirty="0"/>
              <a:t>detailed plans for communication </a:t>
            </a:r>
            <a:r>
              <a:rPr lang="en-US" dirty="0"/>
              <a:t>to general public and public engagement are not convincingly described; only </a:t>
            </a:r>
            <a:r>
              <a:rPr lang="en-US" b="1" dirty="0">
                <a:highlight>
                  <a:srgbClr val="FFFF00"/>
                </a:highlight>
              </a:rPr>
              <a:t>generic information </a:t>
            </a:r>
            <a:r>
              <a:rPr lang="en-US" dirty="0"/>
              <a:t>is provided.</a:t>
            </a:r>
            <a:endParaRPr lang="sl-SI" dirty="0"/>
          </a:p>
          <a:p>
            <a:r>
              <a:rPr lang="en-US" dirty="0"/>
              <a:t>Although communication activities towards the general public are considered in the proposal, potential </a:t>
            </a:r>
            <a:r>
              <a:rPr lang="en-US" b="1" dirty="0"/>
              <a:t>impacts</a:t>
            </a:r>
            <a:r>
              <a:rPr lang="en-US" dirty="0"/>
              <a:t> by the public engagement are </a:t>
            </a:r>
            <a:r>
              <a:rPr lang="en-US" dirty="0">
                <a:highlight>
                  <a:srgbClr val="FFFF00"/>
                </a:highlight>
              </a:rPr>
              <a:t>not clearly defined</a:t>
            </a:r>
            <a:r>
              <a:rPr lang="en-US" dirty="0"/>
              <a:t>.</a:t>
            </a:r>
            <a:endParaRPr lang="sl-SI" dirty="0"/>
          </a:p>
          <a:p>
            <a:r>
              <a:rPr lang="en-US" dirty="0"/>
              <a:t>The outreach activities planned for the non-scientific community and the general public are described </a:t>
            </a:r>
            <a:r>
              <a:rPr lang="en-US" b="1" dirty="0"/>
              <a:t>in general terms </a:t>
            </a:r>
            <a:r>
              <a:rPr lang="en-US" dirty="0"/>
              <a:t>and </a:t>
            </a:r>
            <a:r>
              <a:rPr lang="en-US" b="1" dirty="0"/>
              <a:t>lack clarity </a:t>
            </a:r>
            <a:r>
              <a:rPr lang="en-US" dirty="0"/>
              <a:t>on to the </a:t>
            </a:r>
            <a:r>
              <a:rPr lang="en-US" u="sng" dirty="0">
                <a:highlight>
                  <a:srgbClr val="FFFF00"/>
                </a:highlight>
              </a:rPr>
              <a:t>target audiences </a:t>
            </a:r>
            <a:r>
              <a:rPr lang="en-US" dirty="0"/>
              <a:t>and the means in </a:t>
            </a:r>
            <a:r>
              <a:rPr lang="en-US" u="sng" dirty="0">
                <a:highlight>
                  <a:srgbClr val="FFFF00"/>
                </a:highlight>
              </a:rPr>
              <a:t>which the message </a:t>
            </a:r>
            <a:r>
              <a:rPr lang="en-US" dirty="0"/>
              <a:t>would be communicated to the audience.</a:t>
            </a:r>
            <a:endParaRPr lang="sl-SI" dirty="0"/>
          </a:p>
          <a:p>
            <a:r>
              <a:rPr lang="en-US" dirty="0"/>
              <a:t>The communication and public engagement activities are only </a:t>
            </a:r>
            <a:r>
              <a:rPr lang="en-US" b="1" dirty="0"/>
              <a:t>minimally</a:t>
            </a:r>
            <a:r>
              <a:rPr lang="en-US" dirty="0"/>
              <a:t> described</a:t>
            </a:r>
            <a:r>
              <a:rPr lang="sl-SI" dirty="0"/>
              <a:t>.</a:t>
            </a:r>
          </a:p>
          <a:p>
            <a:endParaRPr lang="sl-SI" dirty="0"/>
          </a:p>
          <a:p>
            <a:endParaRPr lang="sl-SI" dirty="0"/>
          </a:p>
        </p:txBody>
      </p:sp>
      <p:pic>
        <p:nvPicPr>
          <p:cNvPr id="4" name="Grafika 3" descr="Radio outline">
            <a:extLst>
              <a:ext uri="{FF2B5EF4-FFF2-40B4-BE49-F238E27FC236}">
                <a16:creationId xmlns:a16="http://schemas.microsoft.com/office/drawing/2014/main" id="{E8DE4281-D2CB-47BF-ABA8-EF59CED3301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039350" y="484187"/>
            <a:ext cx="914400" cy="914400"/>
          </a:xfrm>
          <a:prstGeom prst="rect">
            <a:avLst/>
          </a:prstGeom>
        </p:spPr>
      </p:pic>
      <p:sp>
        <p:nvSpPr>
          <p:cNvPr id="10" name="Označba mesta številke diapozitiva 9">
            <a:extLst>
              <a:ext uri="{FF2B5EF4-FFF2-40B4-BE49-F238E27FC236}">
                <a16:creationId xmlns:a16="http://schemas.microsoft.com/office/drawing/2014/main" id="{2FFBC530-EEEB-41AF-A733-4CE06FB53F4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7A4615-B527-482E-A70A-5B529D7F9C9C}"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1" name="Označba mesta datuma 10">
            <a:extLst>
              <a:ext uri="{FF2B5EF4-FFF2-40B4-BE49-F238E27FC236}">
                <a16:creationId xmlns:a16="http://schemas.microsoft.com/office/drawing/2014/main" id="{E04A5FD3-2473-64A9-F497-B301B9B334A5}"/>
              </a:ext>
            </a:extLst>
          </p:cNvPr>
          <p:cNvSpPr>
            <a:spLocks noGrp="1"/>
          </p:cNvSpPr>
          <p:nvPr>
            <p:ph type="dt" sz="half" idx="10"/>
          </p:nvPr>
        </p:nvSpPr>
        <p:spPr/>
        <p:txBody>
          <a:bodyPr/>
          <a:lstStyle/>
          <a:p>
            <a:fld id="{E334BFC5-EB49-4F0B-8D45-6A2684D7C469}" type="datetime1">
              <a:rPr lang="sl-SI" smtClean="0"/>
              <a:t>22. 04. 2026</a:t>
            </a:fld>
            <a:endParaRPr lang="sl-SI"/>
          </a:p>
        </p:txBody>
      </p:sp>
    </p:spTree>
    <p:extLst>
      <p:ext uri="{BB962C8B-B14F-4D97-AF65-F5344CB8AC3E}">
        <p14:creationId xmlns:p14="http://schemas.microsoft.com/office/powerpoint/2010/main" val="39868785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55</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3593081" y="1197392"/>
            <a:ext cx="7990839" cy="4758744"/>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334979" marR="0" lvl="0" indent="-334979" algn="l" defTabSz="914359"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sk-SK" sz="2345" b="1"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Impact </a:t>
            </a:r>
            <a:r>
              <a:rPr kumimoji="0" lang="sk-SK" sz="2345"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on the </a:t>
            </a:r>
            <a:r>
              <a:rPr kumimoji="0" lang="sk-SK" sz="2345" b="1"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wider </a:t>
            </a:r>
            <a:r>
              <a:rPr kumimoji="0" lang="en-US" sz="2345" b="1"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scientific</a:t>
            </a:r>
            <a:r>
              <a:rPr kumimoji="0" lang="sk-SK" sz="2345" b="1"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a:t>
            </a:r>
            <a:r>
              <a:rPr kumimoji="0" lang="sk-SK" sz="2345" b="1"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field</a:t>
            </a:r>
            <a:r>
              <a:rPr kumimoji="0" lang="en-US" sz="2345"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a:t>
            </a:r>
            <a:r>
              <a:rPr kumimoji="0" lang="sk-SK" sz="2345"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broader</a:t>
            </a:r>
            <a:r>
              <a:rPr kumimoji="0" lang="sk-SK" sz="2345"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a:t>
            </a:r>
            <a:r>
              <a:rPr kumimoji="0" lang="en-US" sz="2345" b="1"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societal</a:t>
            </a:r>
            <a:r>
              <a:rPr kumimoji="0" lang="en-US" sz="2345"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and </a:t>
            </a:r>
            <a:r>
              <a:rPr kumimoji="0" lang="en-US" sz="2345" b="1"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economic </a:t>
            </a:r>
            <a:r>
              <a:rPr kumimoji="0" lang="en-US" sz="2345" b="1"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im</a:t>
            </a:r>
            <a:r>
              <a:rPr kumimoji="0" lang="sk-SK" sz="2345" b="1"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plications</a:t>
            </a:r>
            <a:r>
              <a:rPr kumimoji="0" lang="sk-SK" sz="2345" b="1"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a:t>
            </a:r>
          </a:p>
          <a:p>
            <a:pPr marL="725788" marR="0" lvl="1" indent="-279149" algn="l" defTabSz="914359"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how</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will our </a:t>
            </a: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knowledge</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be </a:t>
            </a:r>
            <a:r>
              <a:rPr kumimoji="0" lang="sk-SK" sz="1758" b="1"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advanced</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by this </a:t>
            </a: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project</a:t>
            </a:r>
            <a:endPar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endParaRPr>
          </a:p>
          <a:p>
            <a:pPr marL="725788" marR="0" lvl="1" indent="-279149" algn="l" defTabSz="914359"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how</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can it be </a:t>
            </a:r>
            <a:r>
              <a:rPr kumimoji="0" lang="sk-SK" sz="1758" b="1"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relevant</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to the </a:t>
            </a: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diverse</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a:t>
            </a: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stakeholder</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a:t>
            </a: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communities</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policy-making, </a:t>
            </a:r>
            <a:r>
              <a:rPr kumimoji="0" lang="sk-SK" sz="1758" b="0" i="0" u="none" strike="noStrike" kern="1200" cap="none" spc="0" normalizeH="0" baseline="0" noProof="0" dirty="0" err="1">
                <a:ln>
                  <a:noFill/>
                </a:ln>
                <a:solidFill>
                  <a:srgbClr val="0000D4"/>
                </a:solidFill>
                <a:effectLst/>
                <a:uLnTx/>
                <a:uFillTx/>
                <a:latin typeface="Arial"/>
                <a:ea typeface="Cambria" panose="02040503050406030204" pitchFamily="18" charset="0"/>
                <a:cs typeface="+mn-cs"/>
              </a:rPr>
              <a:t>industry</a:t>
            </a:r>
            <a:r>
              <a:rPr kumimoji="0" lang="sk-SK"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rPr>
              <a:t> etc.</a:t>
            </a:r>
            <a:endParaRPr kumimoji="0" lang="en-US" sz="1758" b="0" i="0" u="none" strike="noStrike" kern="1200" cap="none" spc="0" normalizeH="0" baseline="0" noProof="0" dirty="0">
              <a:ln>
                <a:noFill/>
              </a:ln>
              <a:solidFill>
                <a:srgbClr val="0000D4"/>
              </a:solidFill>
              <a:effectLst/>
              <a:uLnTx/>
              <a:uFillTx/>
              <a:latin typeface="Arial"/>
              <a:ea typeface="Cambria" panose="02040503050406030204" pitchFamily="18" charset="0"/>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de-CH" sz="1758" b="1" i="0" u="sng" strike="noStrike" kern="1200" cap="none" spc="0" normalizeH="0" baseline="0" noProof="0" dirty="0" err="1">
                <a:ln>
                  <a:noFill/>
                </a:ln>
                <a:solidFill>
                  <a:srgbClr val="0000D4"/>
                </a:solidFill>
                <a:effectLst/>
                <a:uLnTx/>
                <a:uFillTx/>
                <a:latin typeface="Arial"/>
                <a:ea typeface="+mn-ea"/>
                <a:cs typeface="+mn-cs"/>
              </a:rPr>
              <a:t>Expected</a:t>
            </a:r>
            <a:r>
              <a:rPr kumimoji="0" lang="de-CH" sz="1758" b="1" i="0" u="sng" strike="noStrike" kern="1200" cap="none" spc="0" normalizeH="0" baseline="0" noProof="0" dirty="0">
                <a:ln>
                  <a:noFill/>
                </a:ln>
                <a:solidFill>
                  <a:srgbClr val="0000D4"/>
                </a:solidFill>
                <a:effectLst/>
                <a:uLnTx/>
                <a:uFillTx/>
                <a:latin typeface="Arial"/>
                <a:ea typeface="+mn-ea"/>
                <a:cs typeface="+mn-cs"/>
              </a:rPr>
              <a:t> </a:t>
            </a:r>
            <a:r>
              <a:rPr kumimoji="0" lang="de-CH" sz="1758" b="1" i="0" u="sng" strike="noStrike" kern="1200" cap="none" spc="0" normalizeH="0" baseline="0" noProof="0" dirty="0" err="1">
                <a:ln>
                  <a:noFill/>
                </a:ln>
                <a:solidFill>
                  <a:srgbClr val="FF0000"/>
                </a:solidFill>
                <a:effectLst/>
                <a:uLnTx/>
                <a:uFillTx/>
                <a:latin typeface="Arial"/>
                <a:ea typeface="+mn-ea"/>
                <a:cs typeface="+mn-cs"/>
              </a:rPr>
              <a:t>scientific</a:t>
            </a:r>
            <a:r>
              <a:rPr kumimoji="0" lang="de-CH" sz="1758" b="1" i="0" u="sng" strike="noStrike" kern="1200" cap="none" spc="0" normalizeH="0" baseline="0" noProof="0" dirty="0">
                <a:ln>
                  <a:noFill/>
                </a:ln>
                <a:solidFill>
                  <a:srgbClr val="0000D4"/>
                </a:solidFill>
                <a:effectLst/>
                <a:uLnTx/>
                <a:uFillTx/>
                <a:latin typeface="Arial"/>
                <a:ea typeface="+mn-ea"/>
                <a:cs typeface="+mn-cs"/>
              </a:rPr>
              <a:t> </a:t>
            </a:r>
            <a:r>
              <a:rPr kumimoji="0" lang="de-CH" sz="1758" b="1" i="0" u="sng" strike="noStrike" kern="1200" cap="none" spc="0" normalizeH="0" baseline="0" noProof="0" dirty="0" err="1">
                <a:ln>
                  <a:noFill/>
                </a:ln>
                <a:solidFill>
                  <a:srgbClr val="0000D4"/>
                </a:solidFill>
                <a:effectLst/>
                <a:uLnTx/>
                <a:uFillTx/>
                <a:latin typeface="Arial"/>
                <a:ea typeface="+mn-ea"/>
                <a:cs typeface="+mn-cs"/>
              </a:rPr>
              <a:t>impact</a:t>
            </a:r>
            <a:r>
              <a:rPr kumimoji="0" lang="de-CH" sz="1758" b="1" i="0" u="sng" strike="noStrike" kern="1200" cap="none" spc="0" normalizeH="0" baseline="0" noProof="0" dirty="0">
                <a:ln>
                  <a:noFill/>
                </a:ln>
                <a:solidFill>
                  <a:srgbClr val="0000D4"/>
                </a:solidFill>
                <a:effectLst/>
                <a:uLnTx/>
                <a:uFillTx/>
                <a:latin typeface="Arial"/>
                <a:ea typeface="+mn-ea"/>
                <a:cs typeface="+mn-cs"/>
              </a:rPr>
              <a:t>(s)</a:t>
            </a:r>
            <a:r>
              <a:rPr kumimoji="0" lang="de-CH" sz="1758" b="1"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a:ln>
                  <a:noFill/>
                </a:ln>
                <a:solidFill>
                  <a:srgbClr val="0000D4"/>
                </a:solidFill>
                <a:effectLst/>
                <a:uLnTx/>
                <a:uFillTx/>
                <a:latin typeface="Arial"/>
                <a:ea typeface="+mn-ea"/>
                <a:cs typeface="+mn-cs"/>
              </a:rPr>
              <a:t>e.g. </a:t>
            </a:r>
            <a:r>
              <a:rPr kumimoji="0" lang="de-CH" sz="1758" b="0" i="0" u="none" strike="noStrike" kern="1200" cap="none" spc="0" normalizeH="0" baseline="0" noProof="0" dirty="0" err="1">
                <a:ln>
                  <a:noFill/>
                </a:ln>
                <a:solidFill>
                  <a:srgbClr val="0000D4"/>
                </a:solidFill>
                <a:effectLst/>
                <a:uLnTx/>
                <a:uFillTx/>
                <a:latin typeface="Arial"/>
                <a:ea typeface="+mn-ea"/>
                <a:cs typeface="+mn-cs"/>
              </a:rPr>
              <a:t>contributing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to</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specific</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scientific</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advances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across</a:t>
            </a:r>
            <a:r>
              <a:rPr kumimoji="0" lang="de-CH" sz="1758" b="0" i="0" u="none" strike="noStrike" kern="1200" cap="none" spc="0" normalizeH="0" baseline="0" noProof="0" dirty="0">
                <a:ln>
                  <a:noFill/>
                </a:ln>
                <a:solidFill>
                  <a:srgbClr val="0000D4"/>
                </a:solidFill>
                <a:effectLst/>
                <a:uLnTx/>
                <a:uFillTx/>
                <a:latin typeface="Arial"/>
                <a:ea typeface="+mn-ea"/>
                <a:cs typeface="+mn-cs"/>
              </a:rPr>
              <a:t> and within </a:t>
            </a:r>
            <a:r>
              <a:rPr kumimoji="0" lang="de-CH" sz="1758" b="0" i="0" u="none" strike="noStrike" kern="1200" cap="none" spc="0" normalizeH="0" baseline="0" noProof="0" dirty="0" err="1">
                <a:ln>
                  <a:noFill/>
                </a:ln>
                <a:solidFill>
                  <a:srgbClr val="0000D4"/>
                </a:solidFill>
                <a:effectLst/>
                <a:uLnTx/>
                <a:uFillTx/>
                <a:latin typeface="Arial"/>
                <a:ea typeface="+mn-ea"/>
                <a:cs typeface="+mn-cs"/>
              </a:rPr>
              <a:t>disciplines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creating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new</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knowledge</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reinforcing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scientific</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equipment</a:t>
            </a:r>
            <a:r>
              <a:rPr kumimoji="0" lang="de-CH" sz="1758" b="0" i="0" u="none" strike="noStrike" kern="1200" cap="none" spc="0" normalizeH="0" baseline="0" noProof="0" dirty="0">
                <a:ln>
                  <a:noFill/>
                </a:ln>
                <a:solidFill>
                  <a:srgbClr val="0000D4"/>
                </a:solidFill>
                <a:effectLst/>
                <a:uLnTx/>
                <a:uFillTx/>
                <a:latin typeface="Arial"/>
                <a:ea typeface="+mn-ea"/>
                <a:cs typeface="+mn-cs"/>
              </a:rPr>
              <a:t> and </a:t>
            </a:r>
            <a:r>
              <a:rPr kumimoji="0" lang="de-CH" sz="1758" b="0" i="0" u="none" strike="noStrike" kern="1200" cap="none" spc="0" normalizeH="0" baseline="0" noProof="0" dirty="0" err="1">
                <a:ln>
                  <a:noFill/>
                </a:ln>
                <a:solidFill>
                  <a:srgbClr val="0000D4"/>
                </a:solidFill>
                <a:effectLst/>
                <a:uLnTx/>
                <a:uFillTx/>
                <a:latin typeface="Arial"/>
                <a:ea typeface="+mn-ea"/>
                <a:cs typeface="+mn-cs"/>
              </a:rPr>
              <a:t>instruments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computing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systems</a:t>
            </a:r>
            <a:r>
              <a:rPr kumimoji="0" lang="de-CH" sz="1758" b="0" i="0" u="none" strike="noStrike" kern="1200" cap="none" spc="0" normalizeH="0" baseline="0" noProof="0" dirty="0">
                <a:ln>
                  <a:noFill/>
                </a:ln>
                <a:solidFill>
                  <a:srgbClr val="0000D4"/>
                </a:solidFill>
                <a:effectLst/>
                <a:uLnTx/>
                <a:uFillTx/>
                <a:latin typeface="Arial"/>
                <a:ea typeface="+mn-ea"/>
                <a:cs typeface="+mn-cs"/>
              </a:rPr>
              <a:t> (i.e. </a:t>
            </a:r>
            <a:r>
              <a:rPr kumimoji="0" lang="de-CH" sz="1758" b="0" i="0" u="none" strike="noStrike" kern="1200" cap="none" spc="0" normalizeH="0" baseline="0" noProof="0" dirty="0" err="1">
                <a:ln>
                  <a:noFill/>
                </a:ln>
                <a:solidFill>
                  <a:srgbClr val="0000D4"/>
                </a:solidFill>
                <a:effectLst/>
                <a:uLnTx/>
                <a:uFillTx/>
                <a:latin typeface="Arial"/>
                <a:ea typeface="+mn-ea"/>
                <a:cs typeface="+mn-cs"/>
              </a:rPr>
              <a:t>research</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infrastructures</a:t>
            </a:r>
            <a:r>
              <a:rPr kumimoji="0" lang="de-CH" sz="1758" b="0" i="0" u="none" strike="noStrike" kern="1200" cap="none" spc="0" normalizeH="0" baseline="0" noProof="0" dirty="0">
                <a:ln>
                  <a:noFill/>
                </a:ln>
                <a:solidFill>
                  <a:srgbClr val="0000D4"/>
                </a:solidFill>
                <a:effectLst/>
                <a:uLnTx/>
                <a:uFillTx/>
                <a:latin typeface="Arial"/>
                <a:ea typeface="+mn-ea"/>
                <a:cs typeface="+mn-cs"/>
              </a:rPr>
              <a:t>)</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879"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de-CH" sz="1758" b="1" i="0" u="sng" strike="noStrike" kern="1200" cap="none" spc="0" normalizeH="0" baseline="0" noProof="0" dirty="0" err="1">
                <a:ln>
                  <a:noFill/>
                </a:ln>
                <a:solidFill>
                  <a:srgbClr val="0000D4"/>
                </a:solidFill>
                <a:effectLst/>
                <a:uLnTx/>
                <a:uFillTx/>
                <a:latin typeface="Arial"/>
                <a:ea typeface="+mn-ea"/>
                <a:cs typeface="+mn-cs"/>
              </a:rPr>
              <a:t>Expected</a:t>
            </a:r>
            <a:r>
              <a:rPr kumimoji="0" lang="de-CH" sz="1758" b="1" i="0" u="sng" strike="noStrike" kern="1200" cap="none" spc="0" normalizeH="0" baseline="0" noProof="0" dirty="0">
                <a:ln>
                  <a:noFill/>
                </a:ln>
                <a:solidFill>
                  <a:srgbClr val="0000D4"/>
                </a:solidFill>
                <a:effectLst/>
                <a:uLnTx/>
                <a:uFillTx/>
                <a:latin typeface="Arial"/>
                <a:ea typeface="+mn-ea"/>
                <a:cs typeface="+mn-cs"/>
              </a:rPr>
              <a:t> </a:t>
            </a:r>
            <a:r>
              <a:rPr kumimoji="0" lang="de-CH" sz="1758" b="1" i="0" u="sng" strike="noStrike" kern="1200" cap="none" spc="0" normalizeH="0" baseline="0" noProof="0" dirty="0">
                <a:ln>
                  <a:noFill/>
                </a:ln>
                <a:solidFill>
                  <a:srgbClr val="FF0000"/>
                </a:solidFill>
                <a:effectLst/>
                <a:uLnTx/>
                <a:uFillTx/>
                <a:latin typeface="Arial"/>
                <a:ea typeface="+mn-ea"/>
                <a:cs typeface="+mn-cs"/>
              </a:rPr>
              <a:t>economic/</a:t>
            </a:r>
            <a:r>
              <a:rPr kumimoji="0" lang="de-CH" sz="1758" b="1" i="0" u="sng" strike="noStrike" kern="1200" cap="none" spc="0" normalizeH="0" baseline="0" noProof="0" dirty="0" err="1">
                <a:ln>
                  <a:noFill/>
                </a:ln>
                <a:solidFill>
                  <a:srgbClr val="FF0000"/>
                </a:solidFill>
                <a:effectLst/>
                <a:uLnTx/>
                <a:uFillTx/>
                <a:latin typeface="Arial"/>
                <a:ea typeface="+mn-ea"/>
                <a:cs typeface="+mn-cs"/>
              </a:rPr>
              <a:t>technological</a:t>
            </a:r>
            <a:r>
              <a:rPr kumimoji="0" lang="de-CH" sz="1758" b="1" i="0" u="sng" strike="noStrike" kern="1200" cap="none" spc="0" normalizeH="0" baseline="0" noProof="0" dirty="0">
                <a:ln>
                  <a:noFill/>
                </a:ln>
                <a:solidFill>
                  <a:srgbClr val="FF0000"/>
                </a:solidFill>
                <a:effectLst/>
                <a:uLnTx/>
                <a:uFillTx/>
                <a:latin typeface="Arial"/>
                <a:ea typeface="+mn-ea"/>
                <a:cs typeface="+mn-cs"/>
              </a:rPr>
              <a:t> </a:t>
            </a:r>
            <a:r>
              <a:rPr kumimoji="0" lang="de-CH" sz="1758" b="1" i="0" u="sng" strike="noStrike" kern="1200" cap="none" spc="0" normalizeH="0" baseline="0" noProof="0" dirty="0" err="1">
                <a:ln>
                  <a:noFill/>
                </a:ln>
                <a:solidFill>
                  <a:srgbClr val="0000D4"/>
                </a:solidFill>
                <a:effectLst/>
                <a:uLnTx/>
                <a:uFillTx/>
                <a:latin typeface="Arial"/>
                <a:ea typeface="+mn-ea"/>
                <a:cs typeface="+mn-cs"/>
              </a:rPr>
              <a:t>impact</a:t>
            </a:r>
            <a:r>
              <a:rPr kumimoji="0" lang="de-CH" sz="1758" b="1" i="0" u="sng" strike="noStrike" kern="1200" cap="none" spc="0" normalizeH="0" baseline="0" noProof="0" dirty="0">
                <a:ln>
                  <a:noFill/>
                </a:ln>
                <a:solidFill>
                  <a:srgbClr val="0000D4"/>
                </a:solidFill>
                <a:effectLst/>
                <a:uLnTx/>
                <a:uFillTx/>
                <a:latin typeface="Arial"/>
                <a:ea typeface="+mn-ea"/>
                <a:cs typeface="+mn-cs"/>
              </a:rPr>
              <a:t>(s)</a:t>
            </a:r>
            <a:r>
              <a:rPr kumimoji="0" lang="de-CH" sz="1758" b="1"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a:ln>
                  <a:noFill/>
                </a:ln>
                <a:solidFill>
                  <a:srgbClr val="0000D4"/>
                </a:solidFill>
                <a:effectLst/>
                <a:uLnTx/>
                <a:uFillTx/>
                <a:latin typeface="Arial"/>
                <a:ea typeface="+mn-ea"/>
                <a:cs typeface="+mn-cs"/>
              </a:rPr>
              <a:t>e.g. </a:t>
            </a:r>
            <a:r>
              <a:rPr kumimoji="0" lang="de-CH" sz="1758" b="0" i="0" u="none" strike="noStrike" kern="1200" cap="none" spc="0" normalizeH="0" baseline="0" noProof="0" dirty="0" err="1">
                <a:ln>
                  <a:noFill/>
                </a:ln>
                <a:solidFill>
                  <a:srgbClr val="0000D4"/>
                </a:solidFill>
                <a:effectLst/>
                <a:uLnTx/>
                <a:uFillTx/>
                <a:latin typeface="Arial"/>
                <a:ea typeface="+mn-ea"/>
                <a:cs typeface="+mn-cs"/>
              </a:rPr>
              <a:t>bringing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new</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products</a:t>
            </a:r>
            <a:r>
              <a:rPr kumimoji="0" lang="de-CH" sz="1758" b="0" i="0" u="none" strike="noStrike" kern="1200" cap="none" spc="0" normalizeH="0" baseline="0" noProof="0" dirty="0">
                <a:ln>
                  <a:noFill/>
                </a:ln>
                <a:solidFill>
                  <a:srgbClr val="0000D4"/>
                </a:solidFill>
                <a:effectLst/>
                <a:uLnTx/>
                <a:uFillTx/>
                <a:latin typeface="Arial"/>
                <a:ea typeface="+mn-ea"/>
                <a:cs typeface="+mn-cs"/>
              </a:rPr>
              <a:t>, services, </a:t>
            </a:r>
            <a:r>
              <a:rPr kumimoji="0" lang="de-CH" sz="1758" b="0" i="0" u="none" strike="noStrike" kern="1200" cap="none" spc="0" normalizeH="0" baseline="0" noProof="0" dirty="0" err="1">
                <a:ln>
                  <a:noFill/>
                </a:ln>
                <a:solidFill>
                  <a:srgbClr val="0000D4"/>
                </a:solidFill>
                <a:effectLst/>
                <a:uLnTx/>
                <a:uFillTx/>
                <a:latin typeface="Arial"/>
                <a:ea typeface="+mn-ea"/>
                <a:cs typeface="+mn-cs"/>
              </a:rPr>
              <a:t>business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processes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to</a:t>
            </a:r>
            <a:r>
              <a:rPr kumimoji="0" lang="de-CH" sz="1758" b="0" i="0" u="none" strike="noStrike" kern="1200" cap="none" spc="0" normalizeH="0" baseline="0" noProof="0" dirty="0">
                <a:ln>
                  <a:noFill/>
                </a:ln>
                <a:solidFill>
                  <a:srgbClr val="0000D4"/>
                </a:solidFill>
                <a:effectLst/>
                <a:uLnTx/>
                <a:uFillTx/>
                <a:latin typeface="Arial"/>
                <a:ea typeface="+mn-ea"/>
                <a:cs typeface="+mn-cs"/>
              </a:rPr>
              <a:t> the </a:t>
            </a:r>
            <a:r>
              <a:rPr kumimoji="0" lang="de-CH" sz="1758" b="0" i="0" u="none" strike="noStrike" kern="1200" cap="none" spc="0" normalizeH="0" baseline="0" noProof="0" dirty="0" err="1">
                <a:ln>
                  <a:noFill/>
                </a:ln>
                <a:solidFill>
                  <a:srgbClr val="0000D4"/>
                </a:solidFill>
                <a:effectLst/>
                <a:uLnTx/>
                <a:uFillTx/>
                <a:latin typeface="Arial"/>
                <a:ea typeface="+mn-ea"/>
                <a:cs typeface="+mn-cs"/>
              </a:rPr>
              <a:t>market</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increasing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efficiency</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decreasing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costs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increasing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profits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contributing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to</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standards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setting</a:t>
            </a:r>
            <a:r>
              <a:rPr kumimoji="0" lang="de-CH" sz="1758" b="0" i="0" u="none" strike="noStrike" kern="1200" cap="none" spc="0" normalizeH="0" baseline="0" noProof="0" dirty="0">
                <a:ln>
                  <a:noFill/>
                </a:ln>
                <a:solidFill>
                  <a:srgbClr val="0000D4"/>
                </a:solidFill>
                <a:effectLst/>
                <a:uLnTx/>
                <a:uFillTx/>
                <a:latin typeface="Arial"/>
                <a:ea typeface="+mn-ea"/>
                <a:cs typeface="+mn-cs"/>
              </a:rPr>
              <a:t>, etc. </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879"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de-CH" sz="1758" b="1" i="0" u="sng" strike="noStrike" kern="1200" cap="none" spc="0" normalizeH="0" baseline="0" noProof="0" dirty="0" err="1">
                <a:ln>
                  <a:noFill/>
                </a:ln>
                <a:solidFill>
                  <a:srgbClr val="0000D4"/>
                </a:solidFill>
                <a:effectLst/>
                <a:uLnTx/>
                <a:uFillTx/>
                <a:latin typeface="Arial"/>
                <a:ea typeface="+mn-ea"/>
                <a:cs typeface="+mn-cs"/>
              </a:rPr>
              <a:t>Expected</a:t>
            </a:r>
            <a:r>
              <a:rPr kumimoji="0" lang="de-CH" sz="1758" b="1" i="0" u="sng" strike="noStrike" kern="1200" cap="none" spc="0" normalizeH="0" baseline="0" noProof="0" dirty="0">
                <a:ln>
                  <a:noFill/>
                </a:ln>
                <a:solidFill>
                  <a:srgbClr val="0000D4"/>
                </a:solidFill>
                <a:effectLst/>
                <a:uLnTx/>
                <a:uFillTx/>
                <a:latin typeface="Arial"/>
                <a:ea typeface="+mn-ea"/>
                <a:cs typeface="+mn-cs"/>
              </a:rPr>
              <a:t> </a:t>
            </a:r>
            <a:r>
              <a:rPr kumimoji="0" lang="de-CH" sz="1758" b="1" i="0" u="sng" strike="noStrike" kern="1200" cap="none" spc="0" normalizeH="0" baseline="0" noProof="0" dirty="0" err="1">
                <a:ln>
                  <a:noFill/>
                </a:ln>
                <a:solidFill>
                  <a:srgbClr val="FF0000"/>
                </a:solidFill>
                <a:effectLst/>
                <a:uLnTx/>
                <a:uFillTx/>
                <a:latin typeface="Arial"/>
                <a:ea typeface="+mn-ea"/>
                <a:cs typeface="+mn-cs"/>
              </a:rPr>
              <a:t>societal</a:t>
            </a:r>
            <a:r>
              <a:rPr kumimoji="0" lang="de-CH" sz="1758" b="1" i="0" u="sng" strike="noStrike" kern="1200" cap="none" spc="0" normalizeH="0" baseline="0" noProof="0" dirty="0">
                <a:ln>
                  <a:noFill/>
                </a:ln>
                <a:solidFill>
                  <a:srgbClr val="0000D4"/>
                </a:solidFill>
                <a:effectLst/>
                <a:uLnTx/>
                <a:uFillTx/>
                <a:latin typeface="Arial"/>
                <a:ea typeface="+mn-ea"/>
                <a:cs typeface="+mn-cs"/>
              </a:rPr>
              <a:t> </a:t>
            </a:r>
            <a:r>
              <a:rPr kumimoji="0" lang="de-CH" sz="1758" b="1" i="0" u="sng" strike="noStrike" kern="1200" cap="none" spc="0" normalizeH="0" baseline="0" noProof="0" dirty="0" err="1">
                <a:ln>
                  <a:noFill/>
                </a:ln>
                <a:solidFill>
                  <a:srgbClr val="0000D4"/>
                </a:solidFill>
                <a:effectLst/>
                <a:uLnTx/>
                <a:uFillTx/>
                <a:latin typeface="Arial"/>
                <a:ea typeface="+mn-ea"/>
                <a:cs typeface="+mn-cs"/>
              </a:rPr>
              <a:t>impact</a:t>
            </a:r>
            <a:r>
              <a:rPr kumimoji="0" lang="de-CH" sz="1758" b="1" i="0" u="sng" strike="noStrike" kern="1200" cap="none" spc="0" normalizeH="0" baseline="0" noProof="0" dirty="0">
                <a:ln>
                  <a:noFill/>
                </a:ln>
                <a:solidFill>
                  <a:srgbClr val="0000D4"/>
                </a:solidFill>
                <a:effectLst/>
                <a:uLnTx/>
                <a:uFillTx/>
                <a:latin typeface="Arial"/>
                <a:ea typeface="+mn-ea"/>
                <a:cs typeface="+mn-cs"/>
              </a:rPr>
              <a:t>(s)</a:t>
            </a:r>
            <a:r>
              <a:rPr kumimoji="0" lang="de-CH" sz="1758" b="1"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a:ln>
                  <a:noFill/>
                </a:ln>
                <a:solidFill>
                  <a:srgbClr val="0000D4"/>
                </a:solidFill>
                <a:effectLst/>
                <a:uLnTx/>
                <a:uFillTx/>
                <a:latin typeface="Arial"/>
                <a:ea typeface="+mn-ea"/>
                <a:cs typeface="+mn-cs"/>
              </a:rPr>
              <a:t>e.g. </a:t>
            </a:r>
            <a:r>
              <a:rPr kumimoji="0" lang="de-CH" sz="1758" b="0" i="0" u="none" strike="noStrike" kern="1200" cap="none" spc="0" normalizeH="0" baseline="0" noProof="0" dirty="0" err="1">
                <a:ln>
                  <a:noFill/>
                </a:ln>
                <a:solidFill>
                  <a:srgbClr val="0000D4"/>
                </a:solidFill>
                <a:effectLst/>
                <a:uLnTx/>
                <a:uFillTx/>
                <a:latin typeface="Arial"/>
                <a:ea typeface="+mn-ea"/>
                <a:cs typeface="+mn-cs"/>
              </a:rPr>
              <a:t>decreasing</a:t>
            </a:r>
            <a:r>
              <a:rPr kumimoji="0" lang="de-CH" sz="1758" b="0" i="0" u="none" strike="noStrike" kern="1200" cap="none" spc="0" normalizeH="0" baseline="0" noProof="0" dirty="0">
                <a:ln>
                  <a:noFill/>
                </a:ln>
                <a:solidFill>
                  <a:srgbClr val="0000D4"/>
                </a:solidFill>
                <a:effectLst/>
                <a:uLnTx/>
                <a:uFillTx/>
                <a:latin typeface="Arial"/>
                <a:ea typeface="+mn-ea"/>
                <a:cs typeface="+mn-cs"/>
              </a:rPr>
              <a:t> CO2 </a:t>
            </a:r>
            <a:r>
              <a:rPr kumimoji="0" lang="de-CH" sz="1758" b="0" i="0" u="none" strike="noStrike" kern="1200" cap="none" spc="0" normalizeH="0" baseline="0" noProof="0" dirty="0" err="1">
                <a:ln>
                  <a:noFill/>
                </a:ln>
                <a:solidFill>
                  <a:srgbClr val="0000D4"/>
                </a:solidFill>
                <a:effectLst/>
                <a:uLnTx/>
                <a:uFillTx/>
                <a:latin typeface="Arial"/>
                <a:ea typeface="+mn-ea"/>
                <a:cs typeface="+mn-cs"/>
              </a:rPr>
              <a:t>emissions</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decreasing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avoidable</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mortality</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improving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policies</a:t>
            </a:r>
            <a:r>
              <a:rPr kumimoji="0" lang="de-CH" sz="1758" b="0" i="0" u="none" strike="noStrike" kern="1200" cap="none" spc="0" normalizeH="0" baseline="0" noProof="0" dirty="0">
                <a:ln>
                  <a:noFill/>
                </a:ln>
                <a:solidFill>
                  <a:srgbClr val="0000D4"/>
                </a:solidFill>
                <a:effectLst/>
                <a:uLnTx/>
                <a:uFillTx/>
                <a:latin typeface="Arial"/>
                <a:ea typeface="+mn-ea"/>
                <a:cs typeface="+mn-cs"/>
              </a:rPr>
              <a:t> and </a:t>
            </a:r>
            <a:r>
              <a:rPr kumimoji="0" lang="de-CH" sz="1758" b="0" i="0" u="none" strike="noStrike" kern="1200" cap="none" spc="0" normalizeH="0" baseline="0" noProof="0" dirty="0" err="1">
                <a:ln>
                  <a:noFill/>
                </a:ln>
                <a:solidFill>
                  <a:srgbClr val="0000D4"/>
                </a:solidFill>
                <a:effectLst/>
                <a:uLnTx/>
                <a:uFillTx/>
                <a:latin typeface="Arial"/>
                <a:ea typeface="+mn-ea"/>
                <a:cs typeface="+mn-cs"/>
              </a:rPr>
              <a:t>decision</a:t>
            </a:r>
            <a:r>
              <a:rPr kumimoji="0" lang="de-CH" sz="1758" b="0" i="0" u="none" strike="noStrike" kern="1200" cap="none" spc="0" normalizeH="0" baseline="0" noProof="0" dirty="0">
                <a:ln>
                  <a:noFill/>
                </a:ln>
                <a:solidFill>
                  <a:srgbClr val="0000D4"/>
                </a:solidFill>
                <a:effectLst/>
                <a:uLnTx/>
                <a:uFillTx/>
                <a:latin typeface="Arial"/>
                <a:ea typeface="+mn-ea"/>
                <a:cs typeface="+mn-cs"/>
              </a:rPr>
              <a:t>-making, </a:t>
            </a:r>
            <a:r>
              <a:rPr kumimoji="0" lang="de-CH" sz="1758" b="0" i="0" u="none" strike="noStrike" kern="1200" cap="none" spc="0" normalizeH="0" baseline="0" noProof="0" dirty="0" err="1">
                <a:ln>
                  <a:noFill/>
                </a:ln>
                <a:solidFill>
                  <a:srgbClr val="0000D4"/>
                </a:solidFill>
                <a:effectLst/>
                <a:uLnTx/>
                <a:uFillTx/>
                <a:latin typeface="Arial"/>
                <a:ea typeface="+mn-ea"/>
                <a:cs typeface="+mn-cs"/>
              </a:rPr>
              <a:t>raising</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consumer</a:t>
            </a:r>
            <a:r>
              <a:rPr kumimoji="0" lang="de-CH" sz="1758" b="0" i="0" u="none" strike="noStrike" kern="1200" cap="none" spc="0" normalizeH="0" baseline="0" noProof="0" dirty="0">
                <a:ln>
                  <a:noFill/>
                </a:ln>
                <a:solidFill>
                  <a:srgbClr val="0000D4"/>
                </a:solidFill>
                <a:effectLst/>
                <a:uLnTx/>
                <a:uFillTx/>
                <a:latin typeface="Arial"/>
                <a:ea typeface="+mn-ea"/>
                <a:cs typeface="+mn-cs"/>
              </a:rPr>
              <a:t> </a:t>
            </a:r>
            <a:r>
              <a:rPr kumimoji="0" lang="de-CH" sz="1758" b="0" i="0" u="none" strike="noStrike" kern="1200" cap="none" spc="0" normalizeH="0" baseline="0" noProof="0" dirty="0" err="1">
                <a:ln>
                  <a:noFill/>
                </a:ln>
                <a:solidFill>
                  <a:srgbClr val="0000D4"/>
                </a:solidFill>
                <a:effectLst/>
                <a:uLnTx/>
                <a:uFillTx/>
                <a:latin typeface="Arial"/>
                <a:ea typeface="+mn-ea"/>
                <a:cs typeface="+mn-cs"/>
              </a:rPr>
              <a:t>awareness</a:t>
            </a: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p:txBody>
      </p:sp>
      <p:sp>
        <p:nvSpPr>
          <p:cNvPr id="6" name="Textplatzhalter 1">
            <a:extLst>
              <a:ext uri="{FF2B5EF4-FFF2-40B4-BE49-F238E27FC236}">
                <a16:creationId xmlns:a16="http://schemas.microsoft.com/office/drawing/2014/main" id="{2E269820-5A2A-B3D5-02A0-5429A76883CA}"/>
              </a:ext>
            </a:extLst>
          </p:cNvPr>
          <p:cNvSpPr txBox="1">
            <a:spLocks noChangeAspect="1"/>
          </p:cNvSpPr>
          <p:nvPr/>
        </p:nvSpPr>
        <p:spPr>
          <a:xfrm>
            <a:off x="103332" y="1477395"/>
            <a:ext cx="3400268" cy="3137220"/>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2.3 The magnitude and importance of the project’s contribution to the </a:t>
            </a:r>
            <a:r>
              <a:rPr kumimoji="0" lang="en-US" sz="1954" b="1" i="0" u="none" strike="noStrike" kern="1200" cap="none" spc="0" normalizeH="0" baseline="0" noProof="0" dirty="0">
                <a:ln>
                  <a:noFill/>
                </a:ln>
                <a:solidFill>
                  <a:srgbClr val="0000D4"/>
                </a:solidFill>
                <a:effectLst/>
                <a:uLnTx/>
                <a:uFillTx/>
                <a:latin typeface="Arial"/>
                <a:ea typeface="+mn-ea"/>
                <a:cs typeface="+mn-cs"/>
              </a:rPr>
              <a:t>expected </a:t>
            </a:r>
            <a:r>
              <a:rPr kumimoji="0" lang="en-US" sz="1954" b="1" i="0" u="none" strike="noStrike" kern="1200" cap="none" spc="0" normalizeH="0" baseline="0" noProof="0" dirty="0">
                <a:ln>
                  <a:noFill/>
                </a:ln>
                <a:solidFill>
                  <a:srgbClr val="FF0000"/>
                </a:solidFill>
                <a:effectLst/>
                <a:uLnTx/>
                <a:uFillTx/>
                <a:latin typeface="Arial"/>
                <a:ea typeface="+mn-ea"/>
                <a:cs typeface="+mn-cs"/>
              </a:rPr>
              <a:t>scientific, societal and economic impacts</a:t>
            </a:r>
          </a:p>
        </p:txBody>
      </p:sp>
    </p:spTree>
    <p:extLst>
      <p:ext uri="{BB962C8B-B14F-4D97-AF65-F5344CB8AC3E}">
        <p14:creationId xmlns:p14="http://schemas.microsoft.com/office/powerpoint/2010/main" val="20001539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D6A2F-1E21-13E3-89FA-3B93331A8F79}"/>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5525E740-E6D0-708C-3260-5C8B25299D8D}"/>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E806F148-24F0-7C3D-E91A-B2B7B5739041}"/>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5761E563-93CF-91D9-8C80-728C6907DF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6" name="Slika 5">
            <a:extLst>
              <a:ext uri="{FF2B5EF4-FFF2-40B4-BE49-F238E27FC236}">
                <a16:creationId xmlns:a16="http://schemas.microsoft.com/office/drawing/2014/main" id="{01719318-BA33-165D-9B46-CADB65107FF2}"/>
              </a:ext>
            </a:extLst>
          </p:cNvPr>
          <p:cNvPicPr>
            <a:picLocks noChangeAspect="1"/>
          </p:cNvPicPr>
          <p:nvPr/>
        </p:nvPicPr>
        <p:blipFill>
          <a:blip r:embed="rId3"/>
          <a:stretch>
            <a:fillRect/>
          </a:stretch>
        </p:blipFill>
        <p:spPr>
          <a:xfrm>
            <a:off x="0" y="515897"/>
            <a:ext cx="12192000" cy="5826205"/>
          </a:xfrm>
          <a:prstGeom prst="rect">
            <a:avLst/>
          </a:prstGeom>
        </p:spPr>
      </p:pic>
      <p:pic>
        <p:nvPicPr>
          <p:cNvPr id="5" name="Grafika 4" descr="Alterations &amp; Tailoring outline">
            <a:extLst>
              <a:ext uri="{FF2B5EF4-FFF2-40B4-BE49-F238E27FC236}">
                <a16:creationId xmlns:a16="http://schemas.microsoft.com/office/drawing/2014/main" id="{252D8055-D3F3-9036-8346-F17F525CF7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61597" y="5053072"/>
            <a:ext cx="914400" cy="914400"/>
          </a:xfrm>
          <a:prstGeom prst="rect">
            <a:avLst/>
          </a:prstGeom>
        </p:spPr>
      </p:pic>
      <p:sp>
        <p:nvSpPr>
          <p:cNvPr id="7" name="Označba mesta datuma 6">
            <a:extLst>
              <a:ext uri="{FF2B5EF4-FFF2-40B4-BE49-F238E27FC236}">
                <a16:creationId xmlns:a16="http://schemas.microsoft.com/office/drawing/2014/main" id="{B3883036-459C-3D43-16BE-11455D35666D}"/>
              </a:ext>
            </a:extLst>
          </p:cNvPr>
          <p:cNvSpPr>
            <a:spLocks noGrp="1"/>
          </p:cNvSpPr>
          <p:nvPr>
            <p:ph type="dt" sz="half" idx="10"/>
          </p:nvPr>
        </p:nvSpPr>
        <p:spPr/>
        <p:txBody>
          <a:bodyPr/>
          <a:lstStyle/>
          <a:p>
            <a:fld id="{CC29C6A3-FAC8-4B52-9090-0CB34E2D4EF0}"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39398644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09ABFA4-39E6-1BC8-EF52-94D3CC129117}"/>
              </a:ext>
            </a:extLst>
          </p:cNvPr>
          <p:cNvSpPr>
            <a:spLocks noGrp="1"/>
          </p:cNvSpPr>
          <p:nvPr>
            <p:ph type="title"/>
          </p:nvPr>
        </p:nvSpPr>
        <p:spPr/>
        <p:txBody>
          <a:bodyPr/>
          <a:lstStyle/>
          <a:p>
            <a:r>
              <a:rPr lang="sl-SI" b="1" dirty="0">
                <a:solidFill>
                  <a:srgbClr val="FF0000"/>
                </a:solidFill>
              </a:rPr>
              <a:t> SCIENTIFIC IMPACT - </a:t>
            </a:r>
            <a:r>
              <a:rPr lang="sl-SI" b="1" dirty="0" err="1">
                <a:solidFill>
                  <a:srgbClr val="FF0000"/>
                </a:solidFill>
              </a:rPr>
              <a:t>weaknesses</a:t>
            </a:r>
            <a:r>
              <a:rPr lang="sl-SI" b="1" dirty="0">
                <a:solidFill>
                  <a:srgbClr val="FF0000"/>
                </a:solidFill>
              </a:rPr>
              <a:t> </a:t>
            </a:r>
          </a:p>
        </p:txBody>
      </p:sp>
      <p:sp>
        <p:nvSpPr>
          <p:cNvPr id="3" name="Označba mesta vsebine 2">
            <a:extLst>
              <a:ext uri="{FF2B5EF4-FFF2-40B4-BE49-F238E27FC236}">
                <a16:creationId xmlns:a16="http://schemas.microsoft.com/office/drawing/2014/main" id="{6576064F-4489-E8C5-28DF-ED79441D7AAC}"/>
              </a:ext>
            </a:extLst>
          </p:cNvPr>
          <p:cNvSpPr>
            <a:spLocks noGrp="1"/>
          </p:cNvSpPr>
          <p:nvPr>
            <p:ph idx="1"/>
          </p:nvPr>
        </p:nvSpPr>
        <p:spPr/>
        <p:txBody>
          <a:bodyPr>
            <a:normAutofit fontScale="92500" lnSpcReduction="20000"/>
          </a:bodyPr>
          <a:lstStyle/>
          <a:p>
            <a:r>
              <a:rPr lang="sl-SI" dirty="0"/>
              <a:t>T</a:t>
            </a:r>
            <a:r>
              <a:rPr lang="en-US" dirty="0"/>
              <a:t>he magnitude and importance of the project’s contribution to science are not convincingly detailed and </a:t>
            </a:r>
            <a:r>
              <a:rPr lang="en-US" dirty="0">
                <a:highlight>
                  <a:srgbClr val="FFFF00"/>
                </a:highlight>
              </a:rPr>
              <a:t>not fully credible</a:t>
            </a:r>
            <a:r>
              <a:rPr lang="en-US" dirty="0"/>
              <a:t>. </a:t>
            </a:r>
            <a:endParaRPr lang="sl-SI" dirty="0"/>
          </a:p>
          <a:p>
            <a:r>
              <a:rPr lang="en-US" dirty="0"/>
              <a:t>The proposal offers </a:t>
            </a:r>
            <a:r>
              <a:rPr lang="en-US" b="1" dirty="0"/>
              <a:t>not enough theoretical or long-term scientific </a:t>
            </a:r>
            <a:r>
              <a:rPr lang="en-US" dirty="0"/>
              <a:t>advancement </a:t>
            </a:r>
            <a:r>
              <a:rPr lang="en-US" b="1" dirty="0">
                <a:highlight>
                  <a:srgbClr val="FFFF00"/>
                </a:highlight>
              </a:rPr>
              <a:t>beyond</a:t>
            </a:r>
            <a:r>
              <a:rPr lang="en-US" b="1" dirty="0"/>
              <a:t> its immediate scope</a:t>
            </a:r>
            <a:r>
              <a:rPr lang="en-US" dirty="0"/>
              <a:t>. </a:t>
            </a:r>
            <a:endParaRPr lang="sl-SI" dirty="0"/>
          </a:p>
          <a:p>
            <a:r>
              <a:rPr lang="en-US" b="1" dirty="0"/>
              <a:t>The wider scientific impact </a:t>
            </a:r>
            <a:r>
              <a:rPr lang="en-US" dirty="0"/>
              <a:t>of the research, </a:t>
            </a:r>
            <a:r>
              <a:rPr lang="en-US" b="1" dirty="0"/>
              <a:t>beyond the present </a:t>
            </a:r>
            <a:r>
              <a:rPr lang="en-US" dirty="0"/>
              <a:t>project, is not convincingly demonstrated. </a:t>
            </a:r>
            <a:endParaRPr lang="sl-SI" dirty="0"/>
          </a:p>
          <a:p>
            <a:r>
              <a:rPr lang="en-US" dirty="0"/>
              <a:t>The scientific impact is not convincingly demonstrated, as the proposal does not clearly show </a:t>
            </a:r>
            <a:r>
              <a:rPr lang="en-US" b="1" dirty="0"/>
              <a:t>how the anticipated findings would </a:t>
            </a:r>
            <a:r>
              <a:rPr lang="en-US" b="1" dirty="0">
                <a:highlight>
                  <a:srgbClr val="FFFF00"/>
                </a:highlight>
              </a:rPr>
              <a:t>advance current scientific understanding </a:t>
            </a:r>
            <a:r>
              <a:rPr lang="en-US" dirty="0"/>
              <a:t>or influence future research directions.</a:t>
            </a:r>
            <a:endParaRPr lang="sl-SI" dirty="0"/>
          </a:p>
          <a:p>
            <a:r>
              <a:rPr lang="en-US" dirty="0"/>
              <a:t>Some aspects of the scientific impact are </a:t>
            </a:r>
            <a:r>
              <a:rPr lang="en-US" b="1" dirty="0">
                <a:highlight>
                  <a:srgbClr val="FFFF00"/>
                </a:highlight>
              </a:rPr>
              <a:t>unconvincing</a:t>
            </a:r>
            <a:r>
              <a:rPr lang="en-US" dirty="0"/>
              <a:t>; for instance, the projected number of high-quality publications is not evident. </a:t>
            </a:r>
            <a:endParaRPr lang="sl-SI" dirty="0"/>
          </a:p>
          <a:p>
            <a:pPr marL="0" indent="0">
              <a:buNone/>
            </a:pPr>
            <a:endParaRPr lang="sl-SI" dirty="0"/>
          </a:p>
        </p:txBody>
      </p:sp>
      <p:pic>
        <p:nvPicPr>
          <p:cNvPr id="4" name="Grafika 3" descr="Alterations &amp; Tailoring outline">
            <a:extLst>
              <a:ext uri="{FF2B5EF4-FFF2-40B4-BE49-F238E27FC236}">
                <a16:creationId xmlns:a16="http://schemas.microsoft.com/office/drawing/2014/main" id="{EB028BA0-3C33-EF3F-FACA-FAE3887EFD0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619547" y="386557"/>
            <a:ext cx="914400" cy="914400"/>
          </a:xfrm>
          <a:prstGeom prst="rect">
            <a:avLst/>
          </a:prstGeom>
        </p:spPr>
      </p:pic>
      <p:sp>
        <p:nvSpPr>
          <p:cNvPr id="5" name="Označba mesta datuma 4">
            <a:extLst>
              <a:ext uri="{FF2B5EF4-FFF2-40B4-BE49-F238E27FC236}">
                <a16:creationId xmlns:a16="http://schemas.microsoft.com/office/drawing/2014/main" id="{B5BF0F91-4879-A1E1-B6B4-96346860942F}"/>
              </a:ext>
            </a:extLst>
          </p:cNvPr>
          <p:cNvSpPr>
            <a:spLocks noGrp="1"/>
          </p:cNvSpPr>
          <p:nvPr>
            <p:ph type="dt" sz="half" idx="10"/>
          </p:nvPr>
        </p:nvSpPr>
        <p:spPr/>
        <p:txBody>
          <a:bodyPr/>
          <a:lstStyle/>
          <a:p>
            <a:fld id="{F675C79B-421C-4BB8-BF54-728ED12C5023}" type="datetime1">
              <a:rPr lang="sl-SI" smtClean="0"/>
              <a:t>22. 04. 2026</a:t>
            </a:fld>
            <a:endParaRPr lang="sl-SI"/>
          </a:p>
        </p:txBody>
      </p:sp>
      <p:sp>
        <p:nvSpPr>
          <p:cNvPr id="6" name="Označba mesta številke diapozitiva 5">
            <a:extLst>
              <a:ext uri="{FF2B5EF4-FFF2-40B4-BE49-F238E27FC236}">
                <a16:creationId xmlns:a16="http://schemas.microsoft.com/office/drawing/2014/main" id="{2DBC0F39-7675-894F-3F24-0C8CB66918A6}"/>
              </a:ext>
            </a:extLst>
          </p:cNvPr>
          <p:cNvSpPr>
            <a:spLocks noGrp="1"/>
          </p:cNvSpPr>
          <p:nvPr>
            <p:ph type="sldNum" sz="quarter" idx="12"/>
          </p:nvPr>
        </p:nvSpPr>
        <p:spPr/>
        <p:txBody>
          <a:bodyPr/>
          <a:lstStyle/>
          <a:p>
            <a:fld id="{3A63198E-746F-4D1F-8336-55B0049BC075}" type="slidenum">
              <a:rPr lang="sl-SI" smtClean="0"/>
              <a:t>57</a:t>
            </a:fld>
            <a:endParaRPr lang="sl-SI"/>
          </a:p>
        </p:txBody>
      </p:sp>
    </p:spTree>
    <p:extLst>
      <p:ext uri="{BB962C8B-B14F-4D97-AF65-F5344CB8AC3E}">
        <p14:creationId xmlns:p14="http://schemas.microsoft.com/office/powerpoint/2010/main" val="39629083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B222F-898C-3280-C7E2-09CF4E196F03}"/>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26A8EDB5-3869-6540-F75D-82B9DA39BE87}"/>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49D858FB-3651-4EBC-3DF2-661F98465637}"/>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9D15FA64-9ADD-C40C-7ED0-51E3F3DB12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6" name="Slika 5">
            <a:extLst>
              <a:ext uri="{FF2B5EF4-FFF2-40B4-BE49-F238E27FC236}">
                <a16:creationId xmlns:a16="http://schemas.microsoft.com/office/drawing/2014/main" id="{30D214DC-E049-2627-4AE9-C2B607F36AB5}"/>
              </a:ext>
            </a:extLst>
          </p:cNvPr>
          <p:cNvPicPr>
            <a:picLocks noChangeAspect="1"/>
          </p:cNvPicPr>
          <p:nvPr/>
        </p:nvPicPr>
        <p:blipFill>
          <a:blip r:embed="rId3"/>
          <a:stretch>
            <a:fillRect/>
          </a:stretch>
        </p:blipFill>
        <p:spPr>
          <a:xfrm>
            <a:off x="0" y="440451"/>
            <a:ext cx="12192000" cy="5826205"/>
          </a:xfrm>
          <a:prstGeom prst="rect">
            <a:avLst/>
          </a:prstGeom>
        </p:spPr>
      </p:pic>
      <p:pic>
        <p:nvPicPr>
          <p:cNvPr id="5" name="Označba mesta vsebine 5" descr="Send with solid fill">
            <a:extLst>
              <a:ext uri="{FF2B5EF4-FFF2-40B4-BE49-F238E27FC236}">
                <a16:creationId xmlns:a16="http://schemas.microsoft.com/office/drawing/2014/main" id="{95E317FF-6D2D-7C81-55C0-C90508E32C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210504" y="1908096"/>
            <a:ext cx="914400" cy="914400"/>
          </a:xfrm>
          <a:prstGeom prst="rect">
            <a:avLst/>
          </a:prstGeom>
        </p:spPr>
      </p:pic>
      <p:sp>
        <p:nvSpPr>
          <p:cNvPr id="7" name="Označba mesta datuma 6">
            <a:extLst>
              <a:ext uri="{FF2B5EF4-FFF2-40B4-BE49-F238E27FC236}">
                <a16:creationId xmlns:a16="http://schemas.microsoft.com/office/drawing/2014/main" id="{92096E55-8D2D-602C-0206-AB754474CE0D}"/>
              </a:ext>
            </a:extLst>
          </p:cNvPr>
          <p:cNvSpPr>
            <a:spLocks noGrp="1"/>
          </p:cNvSpPr>
          <p:nvPr>
            <p:ph type="dt" sz="half" idx="10"/>
          </p:nvPr>
        </p:nvSpPr>
        <p:spPr/>
        <p:txBody>
          <a:bodyPr/>
          <a:lstStyle/>
          <a:p>
            <a:fld id="{06152949-E1B3-4680-9F26-5593CD893C63}"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25193319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4845C7C-0B26-9B27-FD30-9276A0D68460}"/>
              </a:ext>
            </a:extLst>
          </p:cNvPr>
          <p:cNvSpPr>
            <a:spLocks noGrp="1"/>
          </p:cNvSpPr>
          <p:nvPr>
            <p:ph type="title"/>
          </p:nvPr>
        </p:nvSpPr>
        <p:spPr>
          <a:xfrm>
            <a:off x="181069" y="328911"/>
            <a:ext cx="11072388" cy="1325563"/>
          </a:xfrm>
        </p:spPr>
        <p:txBody>
          <a:bodyPr>
            <a:normAutofit/>
          </a:bodyPr>
          <a:lstStyle/>
          <a:p>
            <a:pPr algn="ctr"/>
            <a:r>
              <a:rPr lang="sl-SI" sz="4000" b="1" dirty="0">
                <a:solidFill>
                  <a:srgbClr val="FF0000"/>
                </a:solidFill>
                <a:effectLst>
                  <a:outerShdw blurRad="38100" dist="38100" dir="2700000" algn="tl">
                    <a:srgbClr val="000000">
                      <a:alpha val="43137"/>
                    </a:srgbClr>
                  </a:outerShdw>
                </a:effectLst>
              </a:rPr>
              <a:t>SOCIETAL/ECONOMIC IMPACT - </a:t>
            </a:r>
            <a:r>
              <a:rPr lang="sl-SI" sz="4000" b="1" dirty="0" err="1">
                <a:solidFill>
                  <a:srgbClr val="FF0000"/>
                </a:solidFill>
                <a:effectLst>
                  <a:outerShdw blurRad="38100" dist="38100" dir="2700000" algn="tl">
                    <a:srgbClr val="000000">
                      <a:alpha val="43137"/>
                    </a:srgbClr>
                  </a:outerShdw>
                </a:effectLst>
              </a:rPr>
              <a:t>weaknesses</a:t>
            </a:r>
            <a:r>
              <a:rPr lang="sl-SI" sz="4000"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FF32807B-3EE0-5F29-6C88-1E6788A98DC7}"/>
              </a:ext>
            </a:extLst>
          </p:cNvPr>
          <p:cNvSpPr>
            <a:spLocks noGrp="1"/>
          </p:cNvSpPr>
          <p:nvPr>
            <p:ph idx="1"/>
          </p:nvPr>
        </p:nvSpPr>
        <p:spPr/>
        <p:txBody>
          <a:bodyPr>
            <a:normAutofit fontScale="92500" lnSpcReduction="20000"/>
          </a:bodyPr>
          <a:lstStyle/>
          <a:p>
            <a:r>
              <a:rPr lang="en-US" dirty="0"/>
              <a:t>The project does not fully clarify </a:t>
            </a:r>
            <a:r>
              <a:rPr lang="en-US" dirty="0">
                <a:highlight>
                  <a:srgbClr val="FFFF00"/>
                </a:highlight>
              </a:rPr>
              <a:t>how the socially transformative effects </a:t>
            </a:r>
            <a:r>
              <a:rPr lang="en-US" dirty="0"/>
              <a:t>of the research </a:t>
            </a:r>
            <a:r>
              <a:rPr lang="en-US" b="1" dirty="0"/>
              <a:t>are to be attained</a:t>
            </a:r>
            <a:r>
              <a:rPr lang="sl-SI" dirty="0"/>
              <a:t>.</a:t>
            </a:r>
          </a:p>
          <a:p>
            <a:r>
              <a:rPr lang="en-US" dirty="0"/>
              <a:t>The expected societal and economic impacts </a:t>
            </a:r>
            <a:r>
              <a:rPr lang="en-US" b="1" dirty="0"/>
              <a:t>are credible but somewhat </a:t>
            </a:r>
            <a:r>
              <a:rPr lang="en-US" b="1" dirty="0">
                <a:highlight>
                  <a:srgbClr val="FFFF00"/>
                </a:highlight>
              </a:rPr>
              <a:t>general</a:t>
            </a:r>
            <a:r>
              <a:rPr lang="en-US" dirty="0"/>
              <a:t>, with limited specification of </a:t>
            </a:r>
            <a:r>
              <a:rPr lang="en-US" b="1" dirty="0">
                <a:highlight>
                  <a:srgbClr val="FFFF00"/>
                </a:highlight>
              </a:rPr>
              <a:t>implementation</a:t>
            </a:r>
            <a:r>
              <a:rPr lang="en-US" b="1" dirty="0"/>
              <a:t> mechanisms.</a:t>
            </a:r>
            <a:endParaRPr lang="sl-SI" b="1" dirty="0"/>
          </a:p>
          <a:p>
            <a:r>
              <a:rPr lang="en-US" dirty="0"/>
              <a:t>The expected societal, and economic impacts are described </a:t>
            </a:r>
            <a:r>
              <a:rPr lang="en-US" dirty="0">
                <a:highlight>
                  <a:srgbClr val="FFFF00"/>
                </a:highlight>
              </a:rPr>
              <a:t>in general terms </a:t>
            </a:r>
            <a:r>
              <a:rPr lang="en-US" dirty="0"/>
              <a:t>and lack </a:t>
            </a:r>
            <a:r>
              <a:rPr lang="en-US" b="1" dirty="0">
                <a:highlight>
                  <a:srgbClr val="FFFF00"/>
                </a:highlight>
              </a:rPr>
              <a:t>measurable</a:t>
            </a:r>
            <a:r>
              <a:rPr lang="en-US" b="1" dirty="0"/>
              <a:t> indicators</a:t>
            </a:r>
            <a:r>
              <a:rPr lang="en-US" dirty="0"/>
              <a:t>. </a:t>
            </a:r>
            <a:endParaRPr lang="sl-SI" dirty="0"/>
          </a:p>
          <a:p>
            <a:r>
              <a:rPr lang="en-US" dirty="0"/>
              <a:t>The proposed benefits are </a:t>
            </a:r>
            <a:r>
              <a:rPr lang="en-US" b="1" dirty="0">
                <a:highlight>
                  <a:srgbClr val="FFFF00"/>
                </a:highlight>
              </a:rPr>
              <a:t>overestimated</a:t>
            </a:r>
            <a:r>
              <a:rPr lang="en-US" dirty="0"/>
              <a:t>, as </a:t>
            </a:r>
            <a:r>
              <a:rPr lang="en-US" dirty="0">
                <a:highlight>
                  <a:srgbClr val="FFFF00"/>
                </a:highlight>
              </a:rPr>
              <a:t>no convincing evidence </a:t>
            </a:r>
            <a:r>
              <a:rPr lang="en-US" dirty="0"/>
              <a:t>or modelling supports the cost-efficiency or scalability of </a:t>
            </a:r>
            <a:r>
              <a:rPr lang="sl-SI" dirty="0"/>
              <a:t>XY</a:t>
            </a:r>
            <a:r>
              <a:rPr lang="en-US" dirty="0"/>
              <a:t> analyses for </a:t>
            </a:r>
            <a:r>
              <a:rPr lang="sl-SI" dirty="0"/>
              <a:t>XY </a:t>
            </a:r>
            <a:r>
              <a:rPr lang="en-US" dirty="0"/>
              <a:t>use</a:t>
            </a:r>
            <a:r>
              <a:rPr lang="sl-SI" dirty="0"/>
              <a:t>.</a:t>
            </a:r>
          </a:p>
          <a:p>
            <a:r>
              <a:rPr lang="en-US" dirty="0"/>
              <a:t>The expected </a:t>
            </a:r>
            <a:r>
              <a:rPr lang="en-US" dirty="0">
                <a:highlight>
                  <a:srgbClr val="FFFF00"/>
                </a:highlight>
              </a:rPr>
              <a:t>longer-term</a:t>
            </a:r>
            <a:r>
              <a:rPr lang="en-US" dirty="0"/>
              <a:t> technological and economic impact is not sufficiently addressed</a:t>
            </a:r>
            <a:r>
              <a:rPr lang="sl-SI" dirty="0"/>
              <a:t>.</a:t>
            </a:r>
            <a:endParaRPr lang="sl-SI" b="1" dirty="0"/>
          </a:p>
          <a:p>
            <a:endParaRPr lang="sl-SI" b="1" dirty="0"/>
          </a:p>
          <a:p>
            <a:endParaRPr lang="sl-SI" b="1" dirty="0"/>
          </a:p>
        </p:txBody>
      </p:sp>
      <p:pic>
        <p:nvPicPr>
          <p:cNvPr id="4" name="Označba mesta vsebine 5" descr="Send with solid fill">
            <a:extLst>
              <a:ext uri="{FF2B5EF4-FFF2-40B4-BE49-F238E27FC236}">
                <a16:creationId xmlns:a16="http://schemas.microsoft.com/office/drawing/2014/main" id="{11A938DD-15CE-68DA-6257-5DB1BE26C94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1028124" y="239316"/>
            <a:ext cx="914400" cy="914400"/>
          </a:xfrm>
          <a:prstGeom prst="rect">
            <a:avLst/>
          </a:prstGeom>
        </p:spPr>
      </p:pic>
      <p:sp>
        <p:nvSpPr>
          <p:cNvPr id="5" name="Označba mesta datuma 4">
            <a:extLst>
              <a:ext uri="{FF2B5EF4-FFF2-40B4-BE49-F238E27FC236}">
                <a16:creationId xmlns:a16="http://schemas.microsoft.com/office/drawing/2014/main" id="{4B4C39F0-7FBE-51FB-8FC9-E90DFE623FD6}"/>
              </a:ext>
            </a:extLst>
          </p:cNvPr>
          <p:cNvSpPr>
            <a:spLocks noGrp="1"/>
          </p:cNvSpPr>
          <p:nvPr>
            <p:ph type="dt" sz="half" idx="10"/>
          </p:nvPr>
        </p:nvSpPr>
        <p:spPr/>
        <p:txBody>
          <a:bodyPr/>
          <a:lstStyle/>
          <a:p>
            <a:fld id="{540932A8-7DB1-4B45-BE29-1AD146E4D4C9}" type="datetime1">
              <a:rPr lang="sl-SI" smtClean="0"/>
              <a:t>22. 04. 2026</a:t>
            </a:fld>
            <a:endParaRPr lang="sl-SI"/>
          </a:p>
        </p:txBody>
      </p:sp>
      <p:sp>
        <p:nvSpPr>
          <p:cNvPr id="6" name="Označba mesta številke diapozitiva 5">
            <a:extLst>
              <a:ext uri="{FF2B5EF4-FFF2-40B4-BE49-F238E27FC236}">
                <a16:creationId xmlns:a16="http://schemas.microsoft.com/office/drawing/2014/main" id="{3B41EE78-BCB2-C93A-E1DC-EFD7FA46B0A6}"/>
              </a:ext>
            </a:extLst>
          </p:cNvPr>
          <p:cNvSpPr>
            <a:spLocks noGrp="1"/>
          </p:cNvSpPr>
          <p:nvPr>
            <p:ph type="sldNum" sz="quarter" idx="12"/>
          </p:nvPr>
        </p:nvSpPr>
        <p:spPr/>
        <p:txBody>
          <a:bodyPr/>
          <a:lstStyle/>
          <a:p>
            <a:fld id="{3A63198E-746F-4D1F-8336-55B0049BC075}" type="slidenum">
              <a:rPr lang="sl-SI" smtClean="0"/>
              <a:t>59</a:t>
            </a:fld>
            <a:endParaRPr lang="sl-SI"/>
          </a:p>
        </p:txBody>
      </p:sp>
    </p:spTree>
    <p:extLst>
      <p:ext uri="{BB962C8B-B14F-4D97-AF65-F5344CB8AC3E}">
        <p14:creationId xmlns:p14="http://schemas.microsoft.com/office/powerpoint/2010/main" val="4136505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B04B7AD-F32F-6150-0D8C-2E0A1B660150}"/>
              </a:ext>
            </a:extLst>
          </p:cNvPr>
          <p:cNvSpPr>
            <a:spLocks noGrp="1"/>
          </p:cNvSpPr>
          <p:nvPr>
            <p:ph type="title"/>
          </p:nvPr>
        </p:nvSpPr>
        <p:spPr/>
        <p:txBody>
          <a:bodyPr/>
          <a:lstStyle/>
          <a:p>
            <a:endParaRPr lang="sl-SI" dirty="0"/>
          </a:p>
        </p:txBody>
      </p:sp>
      <p:sp>
        <p:nvSpPr>
          <p:cNvPr id="3" name="Označba mesta vsebine 2">
            <a:extLst>
              <a:ext uri="{FF2B5EF4-FFF2-40B4-BE49-F238E27FC236}">
                <a16:creationId xmlns:a16="http://schemas.microsoft.com/office/drawing/2014/main" id="{4BABE9C0-2275-2EFE-D9E9-0FB3F2CC805B}"/>
              </a:ext>
            </a:extLst>
          </p:cNvPr>
          <p:cNvSpPr>
            <a:spLocks noGrp="1"/>
          </p:cNvSpPr>
          <p:nvPr>
            <p:ph idx="1"/>
          </p:nvPr>
        </p:nvSpPr>
        <p:spPr/>
        <p:txBody>
          <a:bodyPr/>
          <a:lstStyle/>
          <a:p>
            <a:endParaRPr lang="sl-SI" dirty="0"/>
          </a:p>
        </p:txBody>
      </p:sp>
      <p:sp>
        <p:nvSpPr>
          <p:cNvPr id="4" name="Označba mesta datuma 3">
            <a:extLst>
              <a:ext uri="{FF2B5EF4-FFF2-40B4-BE49-F238E27FC236}">
                <a16:creationId xmlns:a16="http://schemas.microsoft.com/office/drawing/2014/main" id="{9E0810D5-7134-CB8B-17CC-DD75694B4B8A}"/>
              </a:ext>
            </a:extLst>
          </p:cNvPr>
          <p:cNvSpPr>
            <a:spLocks noGrp="1"/>
          </p:cNvSpPr>
          <p:nvPr>
            <p:ph type="dt" sz="half" idx="10"/>
          </p:nvPr>
        </p:nvSpPr>
        <p:spPr/>
        <p:txBody>
          <a:bodyPr/>
          <a:lstStyle/>
          <a:p>
            <a:fld id="{7E4085B5-753F-4089-8688-A27CE0E808A6}" type="datetime1">
              <a:rPr lang="sl-SI" smtClean="0">
                <a:solidFill>
                  <a:prstClr val="black">
                    <a:tint val="75000"/>
                  </a:prstClr>
                </a:solidFill>
              </a:rPr>
              <a:t>22. 04. 2026</a:t>
            </a:fld>
            <a:endParaRPr lang="en-GB">
              <a:solidFill>
                <a:prstClr val="black">
                  <a:tint val="75000"/>
                </a:prstClr>
              </a:solidFill>
            </a:endParaRPr>
          </a:p>
        </p:txBody>
      </p:sp>
      <p:sp>
        <p:nvSpPr>
          <p:cNvPr id="5" name="Označba mesta številke diapozitiva 4">
            <a:extLst>
              <a:ext uri="{FF2B5EF4-FFF2-40B4-BE49-F238E27FC236}">
                <a16:creationId xmlns:a16="http://schemas.microsoft.com/office/drawing/2014/main" id="{848FFAFF-0910-AA81-1BE9-E5F7DE054676}"/>
              </a:ext>
            </a:extLst>
          </p:cNvPr>
          <p:cNvSpPr>
            <a:spLocks noGrp="1"/>
          </p:cNvSpPr>
          <p:nvPr>
            <p:ph type="sldNum" sz="quarter" idx="12"/>
          </p:nvPr>
        </p:nvSpPr>
        <p:spPr/>
        <p:txBody>
          <a:bodyPr/>
          <a:lstStyle/>
          <a:p>
            <a:fld id="{21593816-F94B-4EBF-B88F-E76F8CAA83DA}" type="slidenum">
              <a:rPr lang="en-GB" smtClean="0">
                <a:solidFill>
                  <a:prstClr val="black">
                    <a:tint val="75000"/>
                  </a:prstClr>
                </a:solidFill>
              </a:rPr>
              <a:pPr/>
              <a:t>6</a:t>
            </a:fld>
            <a:endParaRPr lang="en-GB">
              <a:solidFill>
                <a:prstClr val="black">
                  <a:tint val="75000"/>
                </a:prstClr>
              </a:solidFill>
            </a:endParaRPr>
          </a:p>
        </p:txBody>
      </p:sp>
      <p:pic>
        <p:nvPicPr>
          <p:cNvPr id="7" name="Slika 6">
            <a:extLst>
              <a:ext uri="{FF2B5EF4-FFF2-40B4-BE49-F238E27FC236}">
                <a16:creationId xmlns:a16="http://schemas.microsoft.com/office/drawing/2014/main" id="{6F686F17-5B22-3F9B-1881-09B1053444FB}"/>
              </a:ext>
            </a:extLst>
          </p:cNvPr>
          <p:cNvPicPr>
            <a:picLocks noChangeAspect="1"/>
          </p:cNvPicPr>
          <p:nvPr/>
        </p:nvPicPr>
        <p:blipFill>
          <a:blip r:embed="rId2"/>
          <a:stretch>
            <a:fillRect/>
          </a:stretch>
        </p:blipFill>
        <p:spPr>
          <a:xfrm>
            <a:off x="0" y="0"/>
            <a:ext cx="5333032" cy="6858000"/>
          </a:xfrm>
          <a:prstGeom prst="rect">
            <a:avLst/>
          </a:prstGeom>
        </p:spPr>
      </p:pic>
      <p:pic>
        <p:nvPicPr>
          <p:cNvPr id="9" name="Slika 8">
            <a:extLst>
              <a:ext uri="{FF2B5EF4-FFF2-40B4-BE49-F238E27FC236}">
                <a16:creationId xmlns:a16="http://schemas.microsoft.com/office/drawing/2014/main" id="{324AE527-C4A4-5772-B8E1-4C4E740F3542}"/>
              </a:ext>
            </a:extLst>
          </p:cNvPr>
          <p:cNvPicPr>
            <a:picLocks noChangeAspect="1"/>
          </p:cNvPicPr>
          <p:nvPr/>
        </p:nvPicPr>
        <p:blipFill>
          <a:blip r:embed="rId3"/>
          <a:stretch>
            <a:fillRect/>
          </a:stretch>
        </p:blipFill>
        <p:spPr>
          <a:xfrm>
            <a:off x="6096000" y="-14286"/>
            <a:ext cx="4867551" cy="6858000"/>
          </a:xfrm>
          <a:prstGeom prst="rect">
            <a:avLst/>
          </a:prstGeom>
        </p:spPr>
      </p:pic>
      <p:sp>
        <p:nvSpPr>
          <p:cNvPr id="10" name="PoljeZBesedilom 9">
            <a:extLst>
              <a:ext uri="{FF2B5EF4-FFF2-40B4-BE49-F238E27FC236}">
                <a16:creationId xmlns:a16="http://schemas.microsoft.com/office/drawing/2014/main" id="{0BFC8207-76EC-C78B-31E7-8C1476B92BAE}"/>
              </a:ext>
            </a:extLst>
          </p:cNvPr>
          <p:cNvSpPr txBox="1"/>
          <p:nvPr/>
        </p:nvSpPr>
        <p:spPr>
          <a:xfrm rot="19964876">
            <a:off x="2513578" y="496370"/>
            <a:ext cx="2895600" cy="369332"/>
          </a:xfrm>
          <a:prstGeom prst="rect">
            <a:avLst/>
          </a:prstGeom>
          <a:noFill/>
        </p:spPr>
        <p:txBody>
          <a:bodyPr wrap="square" rtlCol="0">
            <a:spAutoFit/>
          </a:bodyPr>
          <a:lstStyle/>
          <a:p>
            <a:r>
              <a:rPr lang="sl-SI" b="1" dirty="0">
                <a:solidFill>
                  <a:srgbClr val="FF0000"/>
                </a:solidFill>
                <a:effectLst>
                  <a:outerShdw blurRad="38100" dist="38100" dir="2700000" algn="tl">
                    <a:srgbClr val="000000">
                      <a:alpha val="43137"/>
                    </a:srgbClr>
                  </a:outerShdw>
                </a:effectLst>
                <a:hlinkClick r:id="rId4"/>
              </a:rPr>
              <a:t>TEMPLATE MSCA PF 2026</a:t>
            </a:r>
            <a:endParaRPr lang="sl-SI" b="1" dirty="0">
              <a:solidFill>
                <a:srgbClr val="FF0000"/>
              </a:solidFill>
              <a:effectLst>
                <a:outerShdw blurRad="38100" dist="38100" dir="2700000" algn="tl">
                  <a:srgbClr val="000000">
                    <a:alpha val="43137"/>
                  </a:srgbClr>
                </a:outerShdw>
              </a:effectLst>
            </a:endParaRPr>
          </a:p>
        </p:txBody>
      </p:sp>
      <p:sp>
        <p:nvSpPr>
          <p:cNvPr id="11" name="PoljeZBesedilom 10">
            <a:extLst>
              <a:ext uri="{FF2B5EF4-FFF2-40B4-BE49-F238E27FC236}">
                <a16:creationId xmlns:a16="http://schemas.microsoft.com/office/drawing/2014/main" id="{C8FD97DF-1C12-CAEE-5E6C-5FEBF348B94A}"/>
              </a:ext>
            </a:extLst>
          </p:cNvPr>
          <p:cNvSpPr txBox="1"/>
          <p:nvPr/>
        </p:nvSpPr>
        <p:spPr>
          <a:xfrm rot="19954576">
            <a:off x="7679924" y="609742"/>
            <a:ext cx="2799935" cy="369332"/>
          </a:xfrm>
          <a:prstGeom prst="rect">
            <a:avLst/>
          </a:prstGeom>
          <a:noFill/>
        </p:spPr>
        <p:txBody>
          <a:bodyPr wrap="square" rtlCol="0">
            <a:spAutoFit/>
          </a:bodyPr>
          <a:lstStyle/>
          <a:p>
            <a:r>
              <a:rPr lang="sl-SI" b="1" dirty="0">
                <a:effectLst>
                  <a:outerShdw blurRad="38100" dist="38100" dir="2700000" algn="tl">
                    <a:srgbClr val="000000">
                      <a:alpha val="43137"/>
                    </a:srgbClr>
                  </a:outerShdw>
                </a:effectLst>
                <a:hlinkClick r:id="rId5"/>
              </a:rPr>
              <a:t>HANDBOOK MSCA PF 2025</a:t>
            </a:r>
            <a:endParaRPr lang="sl-SI"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504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0AEF6-4795-7481-E11B-F9336A86873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5646630-B786-8AB1-CEDF-B4CD7C28F61B}"/>
              </a:ext>
            </a:extLst>
          </p:cNvPr>
          <p:cNvSpPr>
            <a:spLocks noGrp="1"/>
          </p:cNvSpPr>
          <p:nvPr>
            <p:ph type="body" sz="quarter" idx="20"/>
          </p:nvPr>
        </p:nvSpPr>
        <p:spPr>
          <a:xfrm>
            <a:off x="2547797" y="2917647"/>
            <a:ext cx="7518400" cy="1121809"/>
          </a:xfrm>
        </p:spPr>
        <p:txBody>
          <a:bodyPr/>
          <a:lstStyle/>
          <a:p>
            <a:pPr algn="ctr"/>
            <a:r>
              <a:rPr lang="sl-SI" sz="6000" b="1" dirty="0">
                <a:solidFill>
                  <a:srgbClr val="C00000"/>
                </a:solidFill>
                <a:effectLst>
                  <a:outerShdw blurRad="38100" dist="38100" dir="2700000" algn="tl">
                    <a:srgbClr val="000000">
                      <a:alpha val="43137"/>
                    </a:srgbClr>
                  </a:outerShdw>
                </a:effectLst>
              </a:rPr>
              <a:t>IMPLEMENTATION</a:t>
            </a:r>
            <a:r>
              <a:rPr lang="sl-SI" sz="6000" b="1" dirty="0">
                <a:effectLst>
                  <a:outerShdw blurRad="38100" dist="38100" dir="2700000" algn="tl">
                    <a:srgbClr val="000000">
                      <a:alpha val="43137"/>
                    </a:srgbClr>
                  </a:outerShdw>
                </a:effectLst>
              </a:rPr>
              <a:t> </a:t>
            </a:r>
            <a:endParaRPr lang="en-GB" sz="6000" b="1" dirty="0">
              <a:effectLst>
                <a:outerShdw blurRad="38100" dist="38100" dir="2700000" algn="tl">
                  <a:srgbClr val="000000">
                    <a:alpha val="43137"/>
                  </a:srgbClr>
                </a:outerShdw>
              </a:effectLst>
            </a:endParaRPr>
          </a:p>
        </p:txBody>
      </p:sp>
      <p:sp>
        <p:nvSpPr>
          <p:cNvPr id="3" name="Picture Placeholder 2">
            <a:extLst>
              <a:ext uri="{FF2B5EF4-FFF2-40B4-BE49-F238E27FC236}">
                <a16:creationId xmlns:a16="http://schemas.microsoft.com/office/drawing/2014/main" id="{C9D8F5F5-2012-CA33-69B3-C0D406B605DC}"/>
              </a:ext>
            </a:extLst>
          </p:cNvPr>
          <p:cNvSpPr>
            <a:spLocks noGrp="1"/>
          </p:cNvSpPr>
          <p:nvPr>
            <p:ph type="pic" sz="quarter" idx="23"/>
          </p:nvPr>
        </p:nvSpPr>
        <p:spPr/>
        <p:txBody>
          <a:bodyPr/>
          <a:lstStyle/>
          <a:p>
            <a:endParaRPr lang="en-GB"/>
          </a:p>
        </p:txBody>
      </p:sp>
      <p:sp>
        <p:nvSpPr>
          <p:cNvPr id="4" name="Picture Placeholder 3">
            <a:extLst>
              <a:ext uri="{FF2B5EF4-FFF2-40B4-BE49-F238E27FC236}">
                <a16:creationId xmlns:a16="http://schemas.microsoft.com/office/drawing/2014/main" id="{7A5B071F-B55F-24C8-6037-7DC196137C0E}"/>
              </a:ext>
            </a:extLst>
          </p:cNvPr>
          <p:cNvSpPr>
            <a:spLocks noGrp="1"/>
          </p:cNvSpPr>
          <p:nvPr>
            <p:ph type="pic" sz="quarter" idx="24"/>
          </p:nvPr>
        </p:nvSpPr>
        <p:spPr/>
        <p:txBody>
          <a:bodyPr/>
          <a:lstStyle/>
          <a:p>
            <a:endParaRPr lang="en-GB"/>
          </a:p>
        </p:txBody>
      </p:sp>
    </p:spTree>
    <p:extLst>
      <p:ext uri="{BB962C8B-B14F-4D97-AF65-F5344CB8AC3E}">
        <p14:creationId xmlns:p14="http://schemas.microsoft.com/office/powerpoint/2010/main" val="26991419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61</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graphicFrame>
        <p:nvGraphicFramePr>
          <p:cNvPr id="6" name="Táblázat 5"/>
          <p:cNvGraphicFramePr>
            <a:graphicFrameLocks noGrp="1"/>
          </p:cNvGraphicFramePr>
          <p:nvPr/>
        </p:nvGraphicFramePr>
        <p:xfrm>
          <a:off x="767587" y="1007833"/>
          <a:ext cx="10270410" cy="4997361"/>
        </p:xfrm>
        <a:graphic>
          <a:graphicData uri="http://schemas.openxmlformats.org/drawingml/2006/table">
            <a:tbl>
              <a:tblPr firstRow="1" firstCol="1" bandRow="1"/>
              <a:tblGrid>
                <a:gridCol w="2863166">
                  <a:extLst>
                    <a:ext uri="{9D8B030D-6E8A-4147-A177-3AD203B41FA5}">
                      <a16:colId xmlns:a16="http://schemas.microsoft.com/office/drawing/2014/main" val="20000"/>
                    </a:ext>
                  </a:extLst>
                </a:gridCol>
                <a:gridCol w="2782998">
                  <a:extLst>
                    <a:ext uri="{9D8B030D-6E8A-4147-A177-3AD203B41FA5}">
                      <a16:colId xmlns:a16="http://schemas.microsoft.com/office/drawing/2014/main" val="20001"/>
                    </a:ext>
                  </a:extLst>
                </a:gridCol>
                <a:gridCol w="4624246">
                  <a:extLst>
                    <a:ext uri="{9D8B030D-6E8A-4147-A177-3AD203B41FA5}">
                      <a16:colId xmlns:a16="http://schemas.microsoft.com/office/drawing/2014/main" val="20002"/>
                    </a:ext>
                  </a:extLst>
                </a:gridCol>
              </a:tblGrid>
              <a:tr h="628600">
                <a:tc>
                  <a:txBody>
                    <a:bodyPr/>
                    <a:lstStyle/>
                    <a:p>
                      <a:pPr marL="0" algn="ctr" defTabSz="935980" rtl="0" eaLnBrk="1" latinLnBrk="0" hangingPunct="1">
                        <a:lnSpc>
                          <a:spcPct val="115000"/>
                        </a:lnSpc>
                        <a:spcBef>
                          <a:spcPts val="600"/>
                        </a:spcBef>
                        <a:spcAft>
                          <a:spcPts val="100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Excellence</a:t>
                      </a:r>
                      <a:endParaRPr lang="hu-HU"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3915" marR="53915" marT="0" marB="0" anchor="ctr">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Impact</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nchor="ctr">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800" b="1" kern="1200" dirty="0">
                          <a:solidFill>
                            <a:srgbClr val="0000D4"/>
                          </a:solidFill>
                          <a:effectLst/>
                          <a:latin typeface="+mn-lt"/>
                          <a:ea typeface="Times New Roman" panose="02020603050405020304" pitchFamily="18" charset="0"/>
                          <a:cs typeface="Times New Roman" panose="02020603050405020304" pitchFamily="18" charset="0"/>
                        </a:rPr>
                        <a:t>Quality and efficiency </a:t>
                      </a:r>
                      <a:br>
                        <a:rPr lang="en-GB" sz="1800" b="1" kern="1200" dirty="0">
                          <a:solidFill>
                            <a:srgbClr val="0000D4"/>
                          </a:solidFill>
                          <a:effectLst/>
                          <a:latin typeface="+mn-lt"/>
                          <a:ea typeface="Times New Roman" panose="02020603050405020304" pitchFamily="18" charset="0"/>
                          <a:cs typeface="Times New Roman" panose="02020603050405020304" pitchFamily="18" charset="0"/>
                        </a:rPr>
                      </a:br>
                      <a:r>
                        <a:rPr lang="en-GB" sz="1800" b="1" kern="1200" dirty="0">
                          <a:solidFill>
                            <a:srgbClr val="0000D4"/>
                          </a:solidFill>
                          <a:effectLst/>
                          <a:latin typeface="+mn-lt"/>
                          <a:ea typeface="Times New Roman" panose="02020603050405020304" pitchFamily="18" charset="0"/>
                          <a:cs typeface="Times New Roman" panose="02020603050405020304" pitchFamily="18" charset="0"/>
                        </a:rPr>
                        <a:t>of the implementation</a:t>
                      </a:r>
                      <a:endParaRPr lang="hu-HU" sz="1800" dirty="0">
                        <a:effectLst/>
                        <a:latin typeface="+mn-lt"/>
                        <a:ea typeface="Calibri" panose="020F0502020204030204" pitchFamily="34" charset="0"/>
                        <a:cs typeface="Times New Roman" panose="02020603050405020304" pitchFamily="18" charset="0"/>
                      </a:endParaRPr>
                    </a:p>
                  </a:txBody>
                  <a:tcPr marL="53915" marR="53915" marT="0" marB="0" anchor="ctr">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0"/>
                  </a:ext>
                </a:extLst>
              </a:tr>
              <a:tr h="1318355">
                <a:tc>
                  <a:txBody>
                    <a:bodyPr/>
                    <a:lstStyle/>
                    <a:p>
                      <a:pPr>
                        <a:lnSpc>
                          <a:spcPct val="107000"/>
                        </a:lnSpc>
                        <a:spcAft>
                          <a:spcPts val="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Quality and pertinence of the project’s research and innovation objectives (and the extent to which they are ambitious, and go beyond the state of the art)</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Credibility of the measures to enhance the career perspectives and employability of the researcher and contribution to his/her skills development </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Bef>
                          <a:spcPts val="1200"/>
                        </a:spcBef>
                        <a:spcAft>
                          <a:spcPts val="1200"/>
                        </a:spcAft>
                      </a:pPr>
                      <a:r>
                        <a:rPr lang="en-GB" sz="1800" kern="1200" dirty="0">
                          <a:solidFill>
                            <a:srgbClr val="0000D4"/>
                          </a:solidFill>
                          <a:effectLst/>
                          <a:latin typeface="+mn-lt"/>
                          <a:ea typeface="Times New Roman" panose="02020603050405020304" pitchFamily="18" charset="0"/>
                          <a:cs typeface="Times New Roman" panose="02020603050405020304" pitchFamily="18" charset="0"/>
                        </a:rPr>
                        <a:t>Quality and effectiveness of the </a:t>
                      </a:r>
                      <a:r>
                        <a:rPr lang="en-GB" sz="1800" b="1" u="sng" kern="1200" dirty="0">
                          <a:solidFill>
                            <a:srgbClr val="0000D4"/>
                          </a:solidFill>
                          <a:effectLst/>
                          <a:latin typeface="+mn-lt"/>
                          <a:ea typeface="Times New Roman" panose="02020603050405020304" pitchFamily="18" charset="0"/>
                          <a:cs typeface="Times New Roman" panose="02020603050405020304" pitchFamily="18" charset="0"/>
                        </a:rPr>
                        <a:t>work plan</a:t>
                      </a:r>
                      <a:r>
                        <a:rPr lang="en-GB" sz="1800" kern="1200" dirty="0">
                          <a:solidFill>
                            <a:srgbClr val="0000D4"/>
                          </a:solidFill>
                          <a:effectLst/>
                          <a:latin typeface="+mn-lt"/>
                          <a:ea typeface="Times New Roman" panose="02020603050405020304" pitchFamily="18" charset="0"/>
                          <a:cs typeface="Times New Roman" panose="02020603050405020304" pitchFamily="18" charset="0"/>
                        </a:rPr>
                        <a:t>,  assessment of </a:t>
                      </a:r>
                      <a:r>
                        <a:rPr lang="en-GB" sz="1800" b="1" u="sng" kern="1200" dirty="0">
                          <a:solidFill>
                            <a:srgbClr val="0000D4"/>
                          </a:solidFill>
                          <a:effectLst/>
                          <a:latin typeface="+mn-lt"/>
                          <a:ea typeface="Times New Roman" panose="02020603050405020304" pitchFamily="18" charset="0"/>
                          <a:cs typeface="Times New Roman" panose="02020603050405020304" pitchFamily="18" charset="0"/>
                        </a:rPr>
                        <a:t>risks</a:t>
                      </a:r>
                      <a:r>
                        <a:rPr lang="en-GB" sz="1800" kern="1200" dirty="0">
                          <a:solidFill>
                            <a:srgbClr val="0000D4"/>
                          </a:solidFill>
                          <a:effectLst/>
                          <a:latin typeface="+mn-lt"/>
                          <a:ea typeface="Times New Roman" panose="02020603050405020304" pitchFamily="18" charset="0"/>
                          <a:cs typeface="Times New Roman" panose="02020603050405020304" pitchFamily="18" charset="0"/>
                        </a:rPr>
                        <a:t> and appropriateness of the </a:t>
                      </a:r>
                      <a:r>
                        <a:rPr lang="en-GB" sz="1800" b="1" u="sng" kern="1200" dirty="0">
                          <a:solidFill>
                            <a:srgbClr val="0000D4"/>
                          </a:solidFill>
                          <a:effectLst/>
                          <a:latin typeface="+mn-lt"/>
                          <a:ea typeface="Times New Roman" panose="02020603050405020304" pitchFamily="18" charset="0"/>
                          <a:cs typeface="Times New Roman" panose="02020603050405020304" pitchFamily="18" charset="0"/>
                        </a:rPr>
                        <a:t>effort</a:t>
                      </a:r>
                      <a:r>
                        <a:rPr lang="en-GB" sz="1800" kern="1200" dirty="0">
                          <a:solidFill>
                            <a:srgbClr val="0000D4"/>
                          </a:solidFill>
                          <a:effectLst/>
                          <a:latin typeface="+mn-lt"/>
                          <a:ea typeface="Times New Roman" panose="02020603050405020304" pitchFamily="18" charset="0"/>
                          <a:cs typeface="Times New Roman" panose="02020603050405020304" pitchFamily="18" charset="0"/>
                        </a:rPr>
                        <a:t> assigned to work packages </a:t>
                      </a:r>
                      <a:endParaRPr lang="hu-HU" sz="1800" dirty="0">
                        <a:effectLst/>
                        <a:latin typeface="+mn-lt"/>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1"/>
                  </a:ext>
                </a:extLst>
              </a:tr>
              <a:tr h="1225435">
                <a:tc>
                  <a:txBody>
                    <a:bodyPr/>
                    <a:lstStyle/>
                    <a:p>
                      <a:pPr>
                        <a:lnSpc>
                          <a:spcPct val="107000"/>
                        </a:lnSpc>
                        <a:spcAft>
                          <a:spcPts val="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Soundness of the proposed methodology (including interdisciplinary approaches, consideration of the gender dimension and other diversity aspects if relevant for the research project, and the quality of open science practices)</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Suitability and quality of the measures to maximise expected outcomes and impacts, as set out in the dissemination and exploitation plan, including communication activities</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800" kern="1200" dirty="0">
                          <a:solidFill>
                            <a:srgbClr val="0000D4"/>
                          </a:solidFill>
                          <a:effectLst/>
                          <a:latin typeface="+mn-lt"/>
                          <a:ea typeface="Times New Roman" panose="02020603050405020304" pitchFamily="18" charset="0"/>
                          <a:cs typeface="Times New Roman" panose="02020603050405020304" pitchFamily="18" charset="0"/>
                        </a:rPr>
                        <a:t>Quality and capacity of the </a:t>
                      </a:r>
                      <a:r>
                        <a:rPr lang="en-GB" sz="1800" b="1" u="sng" kern="1200" dirty="0">
                          <a:solidFill>
                            <a:srgbClr val="0000D4"/>
                          </a:solidFill>
                          <a:effectLst/>
                          <a:latin typeface="+mn-lt"/>
                          <a:ea typeface="Times New Roman" panose="02020603050405020304" pitchFamily="18" charset="0"/>
                          <a:cs typeface="Times New Roman" panose="02020603050405020304" pitchFamily="18" charset="0"/>
                        </a:rPr>
                        <a:t>host institutions </a:t>
                      </a:r>
                      <a:r>
                        <a:rPr lang="en-GB" sz="1800" kern="1200" dirty="0">
                          <a:solidFill>
                            <a:srgbClr val="0000D4"/>
                          </a:solidFill>
                          <a:effectLst/>
                          <a:latin typeface="+mn-lt"/>
                          <a:ea typeface="Times New Roman" panose="02020603050405020304" pitchFamily="18" charset="0"/>
                          <a:cs typeface="Times New Roman" panose="02020603050405020304" pitchFamily="18" charset="0"/>
                        </a:rPr>
                        <a:t>and participating organisations, including </a:t>
                      </a:r>
                      <a:r>
                        <a:rPr lang="en-GB" sz="1800" b="1" u="sng" kern="1200" dirty="0">
                          <a:solidFill>
                            <a:srgbClr val="0000D4"/>
                          </a:solidFill>
                          <a:effectLst/>
                          <a:latin typeface="+mn-lt"/>
                          <a:ea typeface="Times New Roman" panose="02020603050405020304" pitchFamily="18" charset="0"/>
                          <a:cs typeface="Times New Roman" panose="02020603050405020304" pitchFamily="18" charset="0"/>
                        </a:rPr>
                        <a:t>hosting</a:t>
                      </a:r>
                      <a:r>
                        <a:rPr lang="en-GB" sz="1800" kern="1200" dirty="0">
                          <a:solidFill>
                            <a:srgbClr val="0000D4"/>
                          </a:solidFill>
                          <a:effectLst/>
                          <a:latin typeface="+mn-lt"/>
                          <a:ea typeface="Times New Roman" panose="02020603050405020304" pitchFamily="18" charset="0"/>
                          <a:cs typeface="Times New Roman" panose="02020603050405020304" pitchFamily="18" charset="0"/>
                        </a:rPr>
                        <a:t> arrangements </a:t>
                      </a:r>
                      <a:endParaRPr lang="hu-HU" sz="1800" dirty="0">
                        <a:effectLst/>
                        <a:latin typeface="+mn-lt"/>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2"/>
                  </a:ext>
                </a:extLst>
              </a:tr>
              <a:tr h="911186">
                <a:tc>
                  <a:txBody>
                    <a:bodyPr/>
                    <a:lstStyle/>
                    <a:p>
                      <a:pPr>
                        <a:lnSpc>
                          <a:spcPct val="107000"/>
                        </a:lnSpc>
                        <a:spcAft>
                          <a:spcPts val="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Quality of the supervision, training and of the two-way transfer of knowledge between the researcher and the host</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The magnitude and importance of the project’s contribution to the expected scientific, societal and economic impacts</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800" kern="1200" dirty="0">
                          <a:solidFill>
                            <a:srgbClr val="0000D4"/>
                          </a:solidFill>
                          <a:effectLst/>
                          <a:latin typeface="+mn-lt"/>
                          <a:ea typeface="Times New Roman" panose="02020603050405020304" pitchFamily="18" charset="0"/>
                          <a:cs typeface="Times New Roman" panose="02020603050405020304" pitchFamily="18" charset="0"/>
                        </a:rPr>
                        <a:t> </a:t>
                      </a:r>
                      <a:endParaRPr lang="hu-HU" sz="1800" dirty="0">
                        <a:effectLst/>
                        <a:latin typeface="+mn-lt"/>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3"/>
                  </a:ext>
                </a:extLst>
              </a:tr>
              <a:tr h="600566">
                <a:tc>
                  <a:txBody>
                    <a:bodyPr/>
                    <a:lstStyle/>
                    <a:p>
                      <a:pPr>
                        <a:lnSpc>
                          <a:spcPct val="107000"/>
                        </a:lnSpc>
                        <a:spcAft>
                          <a:spcPts val="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Quality and appropriateness of the researcher’s professional experience, competences and skills</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800" kern="1200" dirty="0">
                          <a:solidFill>
                            <a:srgbClr val="0000D4"/>
                          </a:solidFill>
                          <a:effectLst/>
                          <a:latin typeface="+mn-lt"/>
                          <a:ea typeface="Times New Roman" panose="02020603050405020304" pitchFamily="18" charset="0"/>
                          <a:cs typeface="Times New Roman" panose="02020603050405020304" pitchFamily="18" charset="0"/>
                        </a:rPr>
                        <a:t> </a:t>
                      </a:r>
                      <a:endParaRPr lang="hu-HU" sz="1800" dirty="0">
                        <a:effectLst/>
                        <a:latin typeface="+mn-lt"/>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4"/>
                  </a:ext>
                </a:extLst>
              </a:tr>
              <a:tr h="313219">
                <a:tc>
                  <a:txBody>
                    <a:bodyPr/>
                    <a:lstStyle/>
                    <a:p>
                      <a:pPr algn="ctr">
                        <a:lnSpc>
                          <a:spcPct val="115000"/>
                        </a:lnSpc>
                        <a:spcAft>
                          <a:spcPts val="1000"/>
                        </a:spcAft>
                      </a:pPr>
                      <a:r>
                        <a:rPr lang="en-GB" sz="1100" kern="120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50%</a:t>
                      </a:r>
                      <a:endParaRPr lang="hu-HU" sz="90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1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hu-H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800" kern="1200" dirty="0">
                          <a:solidFill>
                            <a:srgbClr val="0000D4"/>
                          </a:solidFill>
                          <a:effectLst/>
                          <a:latin typeface="+mn-lt"/>
                          <a:ea typeface="Times New Roman" panose="02020603050405020304" pitchFamily="18" charset="0"/>
                          <a:cs typeface="Times New Roman" panose="02020603050405020304" pitchFamily="18" charset="0"/>
                        </a:rPr>
                        <a:t>20%</a:t>
                      </a:r>
                      <a:endParaRPr lang="hu-HU" sz="1800" dirty="0">
                        <a:effectLst/>
                        <a:latin typeface="+mn-lt"/>
                        <a:ea typeface="Calibri" panose="020F0502020204030204" pitchFamily="34" charset="0"/>
                        <a:cs typeface="Times New Roman" panose="02020603050405020304" pitchFamily="18" charset="0"/>
                      </a:endParaRPr>
                    </a:p>
                  </a:txBody>
                  <a:tcPr marL="53915" marR="53915"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Elipsa 3">
            <a:extLst>
              <a:ext uri="{FF2B5EF4-FFF2-40B4-BE49-F238E27FC236}">
                <a16:creationId xmlns:a16="http://schemas.microsoft.com/office/drawing/2014/main" id="{D5CAA6EF-DE0F-57EB-9778-9F10B202AB1E}"/>
              </a:ext>
            </a:extLst>
          </p:cNvPr>
          <p:cNvSpPr/>
          <p:nvPr/>
        </p:nvSpPr>
        <p:spPr>
          <a:xfrm>
            <a:off x="9603529" y="1631577"/>
            <a:ext cx="1333412" cy="365125"/>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5" name="Elipsa 4">
            <a:extLst>
              <a:ext uri="{FF2B5EF4-FFF2-40B4-BE49-F238E27FC236}">
                <a16:creationId xmlns:a16="http://schemas.microsoft.com/office/drawing/2014/main" id="{5BE97172-45EB-D9A3-0B5F-4A5E6A633A7E}"/>
              </a:ext>
            </a:extLst>
          </p:cNvPr>
          <p:cNvSpPr/>
          <p:nvPr/>
        </p:nvSpPr>
        <p:spPr>
          <a:xfrm>
            <a:off x="7351058" y="3554084"/>
            <a:ext cx="999095" cy="423818"/>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140348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62</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3593081" y="1369182"/>
            <a:ext cx="7990839" cy="4758744"/>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0" i="0" u="none" strike="noStrike" kern="1200" cap="none" spc="0" normalizeH="0" baseline="0" noProof="0" dirty="0">
                <a:ln>
                  <a:noFill/>
                </a:ln>
                <a:solidFill>
                  <a:srgbClr val="0000D4"/>
                </a:solidFill>
                <a:effectLst/>
                <a:uLnTx/>
                <a:uFillTx/>
                <a:latin typeface="Arial"/>
                <a:ea typeface="+mn-ea"/>
                <a:cs typeface="+mn-cs"/>
              </a:rPr>
              <a:t>Describe how the </a:t>
            </a:r>
            <a:r>
              <a:rPr kumimoji="0" lang="en-US" sz="2149" b="1" i="0" u="none" strike="noStrike" kern="1200" cap="none" spc="0" normalizeH="0" baseline="0" noProof="0" dirty="0">
                <a:ln>
                  <a:noFill/>
                </a:ln>
                <a:solidFill>
                  <a:srgbClr val="0000D4"/>
                </a:solidFill>
                <a:effectLst/>
                <a:uLnTx/>
                <a:uFillTx/>
                <a:latin typeface="Arial"/>
                <a:ea typeface="+mn-ea"/>
                <a:cs typeface="+mn-cs"/>
              </a:rPr>
              <a:t>work planning </a:t>
            </a:r>
            <a:r>
              <a:rPr kumimoji="0" lang="en-US" sz="2149" b="0" i="0" u="none" strike="noStrike" kern="1200" cap="none" spc="0" normalizeH="0" baseline="0" noProof="0" dirty="0">
                <a:ln>
                  <a:noFill/>
                </a:ln>
                <a:solidFill>
                  <a:srgbClr val="0000D4"/>
                </a:solidFill>
                <a:effectLst/>
                <a:uLnTx/>
                <a:uFillTx/>
                <a:latin typeface="Arial"/>
                <a:ea typeface="+mn-ea"/>
                <a:cs typeface="+mn-cs"/>
              </a:rPr>
              <a:t>(including deliverables and milestones) and the </a:t>
            </a:r>
            <a:r>
              <a:rPr kumimoji="0" lang="en-US" sz="2149" b="1" i="0" u="none" strike="noStrike" kern="1200" cap="none" spc="0" normalizeH="0" baseline="0" noProof="0" dirty="0">
                <a:ln>
                  <a:noFill/>
                </a:ln>
                <a:solidFill>
                  <a:srgbClr val="0000D4"/>
                </a:solidFill>
                <a:effectLst/>
                <a:uLnTx/>
                <a:uFillTx/>
                <a:latin typeface="Arial"/>
                <a:ea typeface="+mn-ea"/>
                <a:cs typeface="+mn-cs"/>
              </a:rPr>
              <a:t>resources mobilized </a:t>
            </a:r>
            <a:r>
              <a:rPr kumimoji="0" lang="en-US" sz="2149" b="0" i="0" u="none" strike="noStrike" kern="1200" cap="none" spc="0" normalizeH="0" baseline="0" noProof="0" dirty="0">
                <a:ln>
                  <a:noFill/>
                </a:ln>
                <a:solidFill>
                  <a:srgbClr val="0000D4"/>
                </a:solidFill>
                <a:effectLst/>
                <a:uLnTx/>
                <a:uFillTx/>
                <a:latin typeface="Arial"/>
                <a:ea typeface="+mn-ea"/>
                <a:cs typeface="+mn-cs"/>
              </a:rPr>
              <a:t>will ensure that the research and training objectives will be reached</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0" i="0" u="none" strike="noStrike" kern="1200" cap="none" spc="0" normalizeH="0" baseline="0" noProof="0" dirty="0">
                <a:ln>
                  <a:noFill/>
                </a:ln>
                <a:solidFill>
                  <a:srgbClr val="0000D4"/>
                </a:solidFill>
                <a:effectLst/>
                <a:uLnTx/>
                <a:uFillTx/>
                <a:latin typeface="Arial"/>
                <a:ea typeface="+mn-ea"/>
                <a:cs typeface="+mn-cs"/>
              </a:rPr>
              <a:t>This section has three parts which </a:t>
            </a:r>
            <a:r>
              <a:rPr kumimoji="0" lang="sk-SK" sz="2149" b="0" i="0" u="none" strike="noStrike" kern="1200" cap="none" spc="0" normalizeH="0" baseline="0" noProof="0" dirty="0">
                <a:ln>
                  <a:noFill/>
                </a:ln>
                <a:solidFill>
                  <a:srgbClr val="0000D4"/>
                </a:solidFill>
                <a:effectLst/>
                <a:uLnTx/>
                <a:uFillTx/>
                <a:latin typeface="Arial"/>
                <a:ea typeface="+mn-ea"/>
                <a:cs typeface="+mn-cs"/>
              </a:rPr>
              <a:t>will </a:t>
            </a:r>
            <a:r>
              <a:rPr kumimoji="0" lang="en-US" sz="2149" b="0" i="0" u="none" strike="noStrike" kern="1200" cap="none" spc="0" normalizeH="0" baseline="0" noProof="0" dirty="0">
                <a:ln>
                  <a:noFill/>
                </a:ln>
                <a:solidFill>
                  <a:srgbClr val="0000D4"/>
                </a:solidFill>
                <a:effectLst/>
                <a:uLnTx/>
                <a:uFillTx/>
                <a:latin typeface="Arial"/>
                <a:ea typeface="+mn-ea"/>
                <a:cs typeface="+mn-cs"/>
              </a:rPr>
              <a:t>be </a:t>
            </a:r>
            <a:r>
              <a:rPr kumimoji="0" lang="sk-SK" sz="2149" b="0" i="0" u="none" strike="noStrike" kern="1200" cap="none" spc="0" normalizeH="0" baseline="0" noProof="0" dirty="0" err="1">
                <a:ln>
                  <a:noFill/>
                </a:ln>
                <a:solidFill>
                  <a:srgbClr val="0000D4"/>
                </a:solidFill>
                <a:effectLst/>
                <a:uLnTx/>
                <a:uFillTx/>
                <a:latin typeface="Arial"/>
                <a:ea typeface="+mn-ea"/>
                <a:cs typeface="+mn-cs"/>
              </a:rPr>
              <a:t>assessed</a:t>
            </a:r>
            <a:r>
              <a:rPr kumimoji="0" lang="en-US" sz="2149" b="0" i="0" u="none" strike="noStrike" kern="1200" cap="none" spc="0" normalizeH="0" baseline="0" noProof="0" dirty="0">
                <a:ln>
                  <a:noFill/>
                </a:ln>
                <a:solidFill>
                  <a:srgbClr val="0000D4"/>
                </a:solidFill>
                <a:effectLst/>
                <a:uLnTx/>
                <a:uFillTx/>
                <a:latin typeface="Arial"/>
                <a:ea typeface="+mn-ea"/>
                <a:cs typeface="+mn-cs"/>
              </a:rPr>
              <a:t>: </a:t>
            </a: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3.1.1 Work packages tables </a:t>
            </a: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3.1.2 Appropriateness of tasks </a:t>
            </a: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3.1.3 Gantt chart</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p:txBody>
      </p:sp>
      <p:sp>
        <p:nvSpPr>
          <p:cNvPr id="3" name="Textplatzhalter 1">
            <a:extLst>
              <a:ext uri="{FF2B5EF4-FFF2-40B4-BE49-F238E27FC236}">
                <a16:creationId xmlns:a16="http://schemas.microsoft.com/office/drawing/2014/main" id="{BFACAEFA-2FE1-C628-01CD-6D133B53E67C}"/>
              </a:ext>
            </a:extLst>
          </p:cNvPr>
          <p:cNvSpPr txBox="1">
            <a:spLocks noChangeAspect="1"/>
          </p:cNvSpPr>
          <p:nvPr/>
        </p:nvSpPr>
        <p:spPr>
          <a:xfrm>
            <a:off x="8204845" y="3770030"/>
            <a:ext cx="2599756" cy="2357896"/>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Tip: </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758" b="0" i="0" u="none" strike="noStrike" kern="1200" cap="none" spc="0" normalizeH="0" baseline="0" noProof="0" dirty="0">
                <a:ln>
                  <a:noFill/>
                </a:ln>
                <a:solidFill>
                  <a:srgbClr val="0000D4"/>
                </a:solidFill>
                <a:effectLst/>
                <a:uLnTx/>
                <a:uFillTx/>
                <a:latin typeface="Arial"/>
                <a:ea typeface="+mn-ea"/>
                <a:cs typeface="+mn-cs"/>
              </a:rPr>
              <a:t>Work packages should be consistent with your plans (Excellence section)</a:t>
            </a:r>
          </a:p>
        </p:txBody>
      </p:sp>
      <p:sp>
        <p:nvSpPr>
          <p:cNvPr id="9" name="Textplatzhalter 1">
            <a:extLst>
              <a:ext uri="{FF2B5EF4-FFF2-40B4-BE49-F238E27FC236}">
                <a16:creationId xmlns:a16="http://schemas.microsoft.com/office/drawing/2014/main" id="{2E269820-5A2A-B3D5-02A0-5429A76883CA}"/>
              </a:ext>
            </a:extLst>
          </p:cNvPr>
          <p:cNvSpPr txBox="1">
            <a:spLocks noChangeAspect="1"/>
          </p:cNvSpPr>
          <p:nvPr/>
        </p:nvSpPr>
        <p:spPr>
          <a:xfrm>
            <a:off x="286575" y="962399"/>
            <a:ext cx="3176813" cy="3062093"/>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3.1 Quality and effectiveness of the </a:t>
            </a:r>
            <a:r>
              <a:rPr kumimoji="0" lang="en-US" sz="1954" b="1" i="0" u="none" strike="noStrike" kern="1200" cap="none" spc="0" normalizeH="0" baseline="0" noProof="0" dirty="0">
                <a:ln>
                  <a:noFill/>
                </a:ln>
                <a:solidFill>
                  <a:srgbClr val="FF0000"/>
                </a:solidFill>
                <a:effectLst/>
                <a:uLnTx/>
                <a:uFillTx/>
                <a:latin typeface="Arial"/>
                <a:ea typeface="+mn-ea"/>
                <a:cs typeface="+mn-cs"/>
              </a:rPr>
              <a:t>work plan</a:t>
            </a:r>
            <a:r>
              <a:rPr kumimoji="0" lang="en-US" sz="1954" b="0" i="0" u="none" strike="noStrike" kern="1200" cap="none" spc="0" normalizeH="0" baseline="0" noProof="0" dirty="0">
                <a:ln>
                  <a:noFill/>
                </a:ln>
                <a:solidFill>
                  <a:srgbClr val="0000D4"/>
                </a:solidFill>
                <a:effectLst/>
                <a:uLnTx/>
                <a:uFillTx/>
                <a:latin typeface="Arial"/>
                <a:ea typeface="+mn-ea"/>
                <a:cs typeface="+mn-cs"/>
              </a:rPr>
              <a:t>, assessment of </a:t>
            </a:r>
            <a:r>
              <a:rPr kumimoji="0" lang="en-US" sz="1954" b="1" i="0" u="none" strike="noStrike" kern="1200" cap="none" spc="0" normalizeH="0" baseline="0" noProof="0" dirty="0">
                <a:ln>
                  <a:noFill/>
                </a:ln>
                <a:solidFill>
                  <a:srgbClr val="FF0000"/>
                </a:solidFill>
                <a:effectLst/>
                <a:uLnTx/>
                <a:uFillTx/>
                <a:latin typeface="Arial"/>
                <a:ea typeface="+mn-ea"/>
                <a:cs typeface="+mn-cs"/>
              </a:rPr>
              <a:t>risks</a:t>
            </a:r>
            <a:r>
              <a:rPr kumimoji="0" lang="en-US" sz="1954" b="0" i="0" u="none" strike="noStrike" kern="1200" cap="none" spc="0" normalizeH="0" baseline="0" noProof="0" dirty="0">
                <a:ln>
                  <a:noFill/>
                </a:ln>
                <a:solidFill>
                  <a:srgbClr val="0000D4"/>
                </a:solidFill>
                <a:effectLst/>
                <a:uLnTx/>
                <a:uFillTx/>
                <a:latin typeface="Arial"/>
                <a:ea typeface="+mn-ea"/>
                <a:cs typeface="+mn-cs"/>
              </a:rPr>
              <a:t> and appropriateness of the </a:t>
            </a:r>
            <a:r>
              <a:rPr kumimoji="0" lang="en-US" sz="1954" b="1" i="0" u="none" strike="noStrike" kern="1200" cap="none" spc="0" normalizeH="0" baseline="0" noProof="0" dirty="0">
                <a:ln>
                  <a:noFill/>
                </a:ln>
                <a:solidFill>
                  <a:srgbClr val="FF0000"/>
                </a:solidFill>
                <a:effectLst/>
                <a:uLnTx/>
                <a:uFillTx/>
                <a:latin typeface="Arial"/>
                <a:ea typeface="+mn-ea"/>
                <a:cs typeface="+mn-cs"/>
              </a:rPr>
              <a:t>effort</a:t>
            </a:r>
            <a:r>
              <a:rPr kumimoji="0" lang="en-US" sz="1954" b="0" i="0" u="none" strike="noStrike" kern="1200" cap="none" spc="0" normalizeH="0" baseline="0" noProof="0" dirty="0">
                <a:ln>
                  <a:noFill/>
                </a:ln>
                <a:solidFill>
                  <a:srgbClr val="0000D4"/>
                </a:solidFill>
                <a:effectLst/>
                <a:uLnTx/>
                <a:uFillTx/>
                <a:latin typeface="Arial"/>
                <a:ea typeface="+mn-ea"/>
                <a:cs typeface="+mn-cs"/>
              </a:rPr>
              <a:t> assigned to work packages</a:t>
            </a:r>
          </a:p>
        </p:txBody>
      </p:sp>
    </p:spTree>
    <p:extLst>
      <p:ext uri="{BB962C8B-B14F-4D97-AF65-F5344CB8AC3E}">
        <p14:creationId xmlns:p14="http://schemas.microsoft.com/office/powerpoint/2010/main" val="15152573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FD2F5-928D-B61D-32C7-018D31CE0442}"/>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62702483-F6D2-070E-2E80-364A838D59B0}"/>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810EA77F-E8E7-6BF6-1BB2-540CF6769193}"/>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ED9C209D-780E-8F6D-F732-0D592DD542F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C0E02722-23F3-62B5-DCC0-C3C900A37E73}"/>
              </a:ext>
            </a:extLst>
          </p:cNvPr>
          <p:cNvPicPr>
            <a:picLocks noChangeAspect="1"/>
          </p:cNvPicPr>
          <p:nvPr/>
        </p:nvPicPr>
        <p:blipFill>
          <a:blip r:embed="rId3"/>
          <a:stretch>
            <a:fillRect/>
          </a:stretch>
        </p:blipFill>
        <p:spPr>
          <a:xfrm>
            <a:off x="78463" y="222104"/>
            <a:ext cx="12192000" cy="6270771"/>
          </a:xfrm>
          <a:prstGeom prst="rect">
            <a:avLst/>
          </a:prstGeom>
        </p:spPr>
      </p:pic>
      <p:pic>
        <p:nvPicPr>
          <p:cNvPr id="5" name="Grafika 4" descr="Monthly calendar outline">
            <a:extLst>
              <a:ext uri="{FF2B5EF4-FFF2-40B4-BE49-F238E27FC236}">
                <a16:creationId xmlns:a16="http://schemas.microsoft.com/office/drawing/2014/main" id="{CB9368EC-7D09-86F4-2D56-9E30FFF05A3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67543" y="731838"/>
            <a:ext cx="914400" cy="914400"/>
          </a:xfrm>
          <a:prstGeom prst="rect">
            <a:avLst/>
          </a:prstGeom>
        </p:spPr>
      </p:pic>
      <p:sp>
        <p:nvSpPr>
          <p:cNvPr id="6" name="Elipsa 5">
            <a:extLst>
              <a:ext uri="{FF2B5EF4-FFF2-40B4-BE49-F238E27FC236}">
                <a16:creationId xmlns:a16="http://schemas.microsoft.com/office/drawing/2014/main" id="{B9F8F307-13BD-3D71-9337-4B0BFF39911E}"/>
              </a:ext>
            </a:extLst>
          </p:cNvPr>
          <p:cNvSpPr/>
          <p:nvPr/>
        </p:nvSpPr>
        <p:spPr>
          <a:xfrm>
            <a:off x="4372825" y="0"/>
            <a:ext cx="7740712" cy="427323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noFill/>
            </a:endParaRPr>
          </a:p>
        </p:txBody>
      </p:sp>
      <p:sp>
        <p:nvSpPr>
          <p:cNvPr id="7" name="Označba mesta datuma 6">
            <a:extLst>
              <a:ext uri="{FF2B5EF4-FFF2-40B4-BE49-F238E27FC236}">
                <a16:creationId xmlns:a16="http://schemas.microsoft.com/office/drawing/2014/main" id="{F4BCFDAA-298D-1661-197E-92BE61AE5A18}"/>
              </a:ext>
            </a:extLst>
          </p:cNvPr>
          <p:cNvSpPr>
            <a:spLocks noGrp="1"/>
          </p:cNvSpPr>
          <p:nvPr>
            <p:ph type="dt" sz="half" idx="10"/>
          </p:nvPr>
        </p:nvSpPr>
        <p:spPr/>
        <p:txBody>
          <a:bodyPr/>
          <a:lstStyle/>
          <a:p>
            <a:fld id="{268286FB-42E1-4A12-BC32-6FDB7B2975A3}"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2723480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19000">
              <a:srgbClr val="EED4D4"/>
            </a:gs>
            <a:gs pos="98000">
              <a:schemeClr val="bg1"/>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BA078AA-9BFB-476B-A3FE-4AE5EF0D4D0B}"/>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WORK PLAN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endParaRPr lang="sl-SI" dirty="0">
              <a:solidFill>
                <a:srgbClr val="FF0000"/>
              </a:solidFill>
            </a:endParaRPr>
          </a:p>
        </p:txBody>
      </p:sp>
      <p:sp>
        <p:nvSpPr>
          <p:cNvPr id="3" name="Označba mesta vsebine 2">
            <a:extLst>
              <a:ext uri="{FF2B5EF4-FFF2-40B4-BE49-F238E27FC236}">
                <a16:creationId xmlns:a16="http://schemas.microsoft.com/office/drawing/2014/main" id="{AE2E4EA5-F3F1-4B3E-B163-F44113461DE6}"/>
              </a:ext>
            </a:extLst>
          </p:cNvPr>
          <p:cNvSpPr>
            <a:spLocks noGrp="1"/>
          </p:cNvSpPr>
          <p:nvPr>
            <p:ph idx="1"/>
          </p:nvPr>
        </p:nvSpPr>
        <p:spPr>
          <a:xfrm>
            <a:off x="838200" y="1825624"/>
            <a:ext cx="10515600" cy="4572001"/>
          </a:xfrm>
        </p:spPr>
        <p:txBody>
          <a:bodyPr>
            <a:normAutofit/>
          </a:bodyPr>
          <a:lstStyle/>
          <a:p>
            <a:r>
              <a:rPr lang="en-US" dirty="0"/>
              <a:t>The work plan is quite </a:t>
            </a:r>
            <a:r>
              <a:rPr lang="en-US" dirty="0">
                <a:highlight>
                  <a:srgbClr val="FFFF00"/>
                </a:highlight>
              </a:rPr>
              <a:t>packed</a:t>
            </a:r>
            <a:r>
              <a:rPr lang="en-US" dirty="0"/>
              <a:t> and taking into account the </a:t>
            </a:r>
            <a:r>
              <a:rPr lang="en-US" dirty="0">
                <a:highlight>
                  <a:srgbClr val="FFFF00"/>
                </a:highlight>
              </a:rPr>
              <a:t>complexity</a:t>
            </a:r>
            <a:r>
              <a:rPr lang="en-US" dirty="0"/>
              <a:t> of the planned activities, the </a:t>
            </a:r>
            <a:r>
              <a:rPr lang="en-US" dirty="0">
                <a:highlight>
                  <a:srgbClr val="FFFF00"/>
                </a:highlight>
              </a:rPr>
              <a:t>adequacy</a:t>
            </a:r>
            <a:r>
              <a:rPr lang="en-US" dirty="0"/>
              <a:t> of the allotted </a:t>
            </a:r>
            <a:r>
              <a:rPr lang="en-US" b="1" dirty="0"/>
              <a:t>time</a:t>
            </a:r>
            <a:r>
              <a:rPr lang="en-US" dirty="0"/>
              <a:t> is not sufficiently convincing for </a:t>
            </a:r>
            <a:r>
              <a:rPr lang="en-US" dirty="0">
                <a:highlight>
                  <a:srgbClr val="FFFF00"/>
                </a:highlight>
              </a:rPr>
              <a:t>all tasks.</a:t>
            </a:r>
            <a:r>
              <a:rPr lang="sl-SI" dirty="0">
                <a:highlight>
                  <a:srgbClr val="FFFF00"/>
                </a:highlight>
              </a:rPr>
              <a:t> </a:t>
            </a:r>
          </a:p>
          <a:p>
            <a:r>
              <a:rPr lang="en-US" dirty="0"/>
              <a:t>The work plan </a:t>
            </a:r>
            <a:r>
              <a:rPr lang="en-US" b="1" dirty="0"/>
              <a:t>is rather simplistic </a:t>
            </a:r>
            <a:r>
              <a:rPr lang="en-US" dirty="0"/>
              <a:t>and </a:t>
            </a:r>
            <a:r>
              <a:rPr lang="en-US" b="1" dirty="0"/>
              <a:t>lacks </a:t>
            </a:r>
            <a:r>
              <a:rPr lang="en-US" b="1" dirty="0" err="1"/>
              <a:t>necesssary</a:t>
            </a:r>
            <a:r>
              <a:rPr lang="en-US" b="1" dirty="0"/>
              <a:t> </a:t>
            </a:r>
            <a:r>
              <a:rPr lang="en-US" b="1" dirty="0">
                <a:highlight>
                  <a:srgbClr val="FFFF00"/>
                </a:highlight>
              </a:rPr>
              <a:t>details</a:t>
            </a:r>
            <a:r>
              <a:rPr lang="en-US" dirty="0"/>
              <a:t>.</a:t>
            </a:r>
            <a:endParaRPr lang="sl-SI" dirty="0"/>
          </a:p>
          <a:p>
            <a:r>
              <a:rPr lang="en-US" dirty="0"/>
              <a:t>The </a:t>
            </a:r>
            <a:r>
              <a:rPr lang="en-US" dirty="0">
                <a:highlight>
                  <a:srgbClr val="FFFF00"/>
                </a:highlight>
              </a:rPr>
              <a:t>work packages </a:t>
            </a:r>
            <a:r>
              <a:rPr lang="en-US" dirty="0"/>
              <a:t>do not fully </a:t>
            </a:r>
            <a:r>
              <a:rPr lang="en-US" b="1" dirty="0"/>
              <a:t>match the </a:t>
            </a:r>
            <a:r>
              <a:rPr lang="en-US" b="1" dirty="0">
                <a:highlight>
                  <a:srgbClr val="FFFF00"/>
                </a:highlight>
              </a:rPr>
              <a:t>goals</a:t>
            </a:r>
            <a:r>
              <a:rPr lang="sl-SI" b="1" dirty="0"/>
              <a:t> </a:t>
            </a:r>
            <a:r>
              <a:rPr lang="en-US" dirty="0"/>
              <a:t>of the research. </a:t>
            </a:r>
            <a:endParaRPr lang="sl-SI" dirty="0"/>
          </a:p>
          <a:p>
            <a:r>
              <a:rPr lang="en-US" dirty="0"/>
              <a:t>Some </a:t>
            </a:r>
            <a:r>
              <a:rPr lang="en-US" b="1" dirty="0"/>
              <a:t>planned activities </a:t>
            </a:r>
            <a:r>
              <a:rPr lang="en-US" dirty="0"/>
              <a:t>are </a:t>
            </a:r>
            <a:r>
              <a:rPr lang="en-US" dirty="0">
                <a:highlight>
                  <a:srgbClr val="FFFF00"/>
                </a:highlight>
              </a:rPr>
              <a:t>not scheduled </a:t>
            </a:r>
            <a:r>
              <a:rPr lang="en-US" dirty="0"/>
              <a:t>in the work plan.</a:t>
            </a:r>
            <a:endParaRPr lang="sl-SI" dirty="0"/>
          </a:p>
          <a:p>
            <a:r>
              <a:rPr lang="en-US" dirty="0"/>
              <a:t>The proposal does not clearly support the efficiency of the proposed timeline especially regarding the low </a:t>
            </a:r>
            <a:r>
              <a:rPr lang="en-US" b="1" dirty="0">
                <a:highlight>
                  <a:srgbClr val="FFFF00"/>
                </a:highlight>
              </a:rPr>
              <a:t>overlap</a:t>
            </a:r>
            <a:r>
              <a:rPr lang="en-US" dirty="0"/>
              <a:t> between research WPs. </a:t>
            </a:r>
            <a:endParaRPr lang="sl-SI" dirty="0"/>
          </a:p>
          <a:p>
            <a:r>
              <a:rPr lang="en-US" b="1" dirty="0"/>
              <a:t>The task activities </a:t>
            </a:r>
            <a:r>
              <a:rPr lang="en-US" dirty="0"/>
              <a:t>have not been described </a:t>
            </a:r>
            <a:r>
              <a:rPr lang="en-US" dirty="0">
                <a:highlight>
                  <a:srgbClr val="FFFF00"/>
                </a:highlight>
              </a:rPr>
              <a:t>in sufficient technical detail </a:t>
            </a:r>
            <a:r>
              <a:rPr lang="en-US" dirty="0"/>
              <a:t>to assess the correct implementation of the work plan.</a:t>
            </a:r>
            <a:endParaRPr lang="sl-SI" b="1" dirty="0"/>
          </a:p>
          <a:p>
            <a:endParaRPr lang="sl-SI" dirty="0"/>
          </a:p>
          <a:p>
            <a:endParaRPr lang="sl-SI" dirty="0"/>
          </a:p>
        </p:txBody>
      </p:sp>
      <p:pic>
        <p:nvPicPr>
          <p:cNvPr id="4" name="Grafika 3" descr="Monthly calendar outline">
            <a:extLst>
              <a:ext uri="{FF2B5EF4-FFF2-40B4-BE49-F238E27FC236}">
                <a16:creationId xmlns:a16="http://schemas.microsoft.com/office/drawing/2014/main" id="{F10E127C-89E8-4B8A-9215-451D7445C5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572750" y="570706"/>
            <a:ext cx="914400" cy="914400"/>
          </a:xfrm>
          <a:prstGeom prst="rect">
            <a:avLst/>
          </a:prstGeom>
        </p:spPr>
      </p:pic>
      <p:sp>
        <p:nvSpPr>
          <p:cNvPr id="7" name="Označba mesta številke diapozitiva 6">
            <a:extLst>
              <a:ext uri="{FF2B5EF4-FFF2-40B4-BE49-F238E27FC236}">
                <a16:creationId xmlns:a16="http://schemas.microsoft.com/office/drawing/2014/main" id="{428FD566-8C7F-44EF-8B42-34A4E84438C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7A4615-B527-482E-A70A-5B529D7F9C9C}"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4" name="Označba mesta datuma 13">
            <a:extLst>
              <a:ext uri="{FF2B5EF4-FFF2-40B4-BE49-F238E27FC236}">
                <a16:creationId xmlns:a16="http://schemas.microsoft.com/office/drawing/2014/main" id="{F2861F73-AA1A-2C20-CA81-6C999CC3EA97}"/>
              </a:ext>
            </a:extLst>
          </p:cNvPr>
          <p:cNvSpPr>
            <a:spLocks noGrp="1"/>
          </p:cNvSpPr>
          <p:nvPr>
            <p:ph type="dt" sz="half" idx="10"/>
          </p:nvPr>
        </p:nvSpPr>
        <p:spPr/>
        <p:txBody>
          <a:bodyPr/>
          <a:lstStyle/>
          <a:p>
            <a:fld id="{5EF31AFA-21BA-45CD-A609-5683E7442DB7}" type="datetime1">
              <a:rPr lang="sl-SI" smtClean="0"/>
              <a:t>22. 04. 2026</a:t>
            </a:fld>
            <a:endParaRPr lang="sl-SI"/>
          </a:p>
        </p:txBody>
      </p:sp>
    </p:spTree>
    <p:extLst>
      <p:ext uri="{BB962C8B-B14F-4D97-AF65-F5344CB8AC3E}">
        <p14:creationId xmlns:p14="http://schemas.microsoft.com/office/powerpoint/2010/main" val="22276380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590A4E6-D9D8-FE1D-64ED-C0CAD0C1F2D9}"/>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 WORK PLAN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BF444E34-893A-83D1-C05A-684709DE9E29}"/>
              </a:ext>
            </a:extLst>
          </p:cNvPr>
          <p:cNvSpPr>
            <a:spLocks noGrp="1"/>
          </p:cNvSpPr>
          <p:nvPr>
            <p:ph idx="1"/>
          </p:nvPr>
        </p:nvSpPr>
        <p:spPr/>
        <p:txBody>
          <a:bodyPr>
            <a:normAutofit fontScale="92500"/>
          </a:bodyPr>
          <a:lstStyle/>
          <a:p>
            <a:pPr lvl="0">
              <a:defRPr/>
            </a:pPr>
            <a:r>
              <a:rPr lang="en-US" dirty="0">
                <a:solidFill>
                  <a:prstClr val="black"/>
                </a:solidFill>
                <a:latin typeface="Calibri" panose="020F0502020204030204"/>
              </a:rPr>
              <a:t>The work plan </a:t>
            </a:r>
            <a:r>
              <a:rPr lang="en-US" dirty="0">
                <a:solidFill>
                  <a:prstClr val="black"/>
                </a:solidFill>
                <a:highlight>
                  <a:srgbClr val="FFFF00"/>
                </a:highlight>
                <a:latin typeface="Calibri" panose="020F0502020204030204"/>
              </a:rPr>
              <a:t>is not clearly </a:t>
            </a:r>
            <a:r>
              <a:rPr lang="en-US" dirty="0">
                <a:solidFill>
                  <a:prstClr val="black"/>
                </a:solidFill>
                <a:latin typeface="Calibri" panose="020F0502020204030204"/>
              </a:rPr>
              <a:t>presented, the </a:t>
            </a:r>
            <a:r>
              <a:rPr lang="en-US" dirty="0">
                <a:solidFill>
                  <a:prstClr val="black"/>
                </a:solidFill>
                <a:highlight>
                  <a:srgbClr val="FFFF00"/>
                </a:highlight>
                <a:latin typeface="Calibri" panose="020F0502020204030204"/>
              </a:rPr>
              <a:t>Gantt chart </a:t>
            </a:r>
            <a:r>
              <a:rPr lang="en-US" dirty="0">
                <a:solidFill>
                  <a:prstClr val="black"/>
                </a:solidFill>
                <a:latin typeface="Calibri" panose="020F0502020204030204"/>
              </a:rPr>
              <a:t>does </a:t>
            </a:r>
            <a:r>
              <a:rPr lang="en-US" b="1" dirty="0">
                <a:solidFill>
                  <a:prstClr val="black"/>
                </a:solidFill>
                <a:latin typeface="Calibri" panose="020F0502020204030204"/>
              </a:rPr>
              <a:t>not show timing </a:t>
            </a:r>
            <a:r>
              <a:rPr lang="en-US" dirty="0">
                <a:solidFill>
                  <a:prstClr val="black"/>
                </a:solidFill>
                <a:latin typeface="Calibri" panose="020F0502020204030204"/>
              </a:rPr>
              <a:t>of milestones and deliverables, work packages are not described with sufficient </a:t>
            </a:r>
            <a:r>
              <a:rPr lang="en-US" b="1" dirty="0">
                <a:solidFill>
                  <a:prstClr val="black"/>
                </a:solidFill>
                <a:latin typeface="Calibri" panose="020F0502020204030204"/>
              </a:rPr>
              <a:t>detail</a:t>
            </a:r>
            <a:r>
              <a:rPr lang="en-US" dirty="0">
                <a:solidFill>
                  <a:prstClr val="black"/>
                </a:solidFill>
                <a:latin typeface="Calibri" panose="020F0502020204030204"/>
              </a:rPr>
              <a:t>, and there is no proper indication on the dissemination and communication activities.</a:t>
            </a:r>
            <a:endParaRPr lang="sl-SI" dirty="0">
              <a:solidFill>
                <a:prstClr val="black"/>
              </a:solidFill>
              <a:latin typeface="Calibri" panose="020F0502020204030204"/>
            </a:endParaRPr>
          </a:p>
          <a:p>
            <a:pPr>
              <a:defRPr/>
            </a:pPr>
            <a:r>
              <a:rPr lang="en-US" dirty="0"/>
              <a:t>The work plan is very synthetic, disproportionately focuses on learning new skills and does </a:t>
            </a:r>
            <a:r>
              <a:rPr lang="en-US" dirty="0">
                <a:highlight>
                  <a:srgbClr val="FFFF00"/>
                </a:highlight>
              </a:rPr>
              <a:t>not sufficiently </a:t>
            </a:r>
            <a:r>
              <a:rPr lang="en-US" b="1" dirty="0">
                <a:highlight>
                  <a:srgbClr val="FFFF00"/>
                </a:highlight>
              </a:rPr>
              <a:t>clarify the steps </a:t>
            </a:r>
            <a:r>
              <a:rPr lang="en-US" b="1" dirty="0"/>
              <a:t>leading to the main results</a:t>
            </a:r>
            <a:r>
              <a:rPr lang="en-US" dirty="0"/>
              <a:t>. It is not sufficiently explained how </a:t>
            </a:r>
            <a:r>
              <a:rPr lang="en-US" b="1" dirty="0"/>
              <a:t>milestones</a:t>
            </a:r>
            <a:r>
              <a:rPr lang="en-US" dirty="0"/>
              <a:t> will be measured, verified, accepted or declined, and what are their </a:t>
            </a:r>
            <a:r>
              <a:rPr lang="en-US" b="1" dirty="0"/>
              <a:t>consequences to the project</a:t>
            </a:r>
            <a:r>
              <a:rPr lang="en-US" dirty="0"/>
              <a:t>.</a:t>
            </a:r>
            <a:endParaRPr lang="sl-SI" dirty="0"/>
          </a:p>
          <a:p>
            <a:r>
              <a:rPr lang="sl-SI" dirty="0"/>
              <a:t>T</a:t>
            </a:r>
            <a:r>
              <a:rPr lang="en-US" dirty="0"/>
              <a:t>he work plan and timeline are </a:t>
            </a:r>
            <a:r>
              <a:rPr lang="en-US" b="1" dirty="0">
                <a:highlight>
                  <a:srgbClr val="FFFF00"/>
                </a:highlight>
              </a:rPr>
              <a:t>highly ambitious</a:t>
            </a:r>
            <a:r>
              <a:rPr lang="en-US" dirty="0"/>
              <a:t>, and the allocation of </a:t>
            </a:r>
            <a:r>
              <a:rPr lang="en-US" b="1" dirty="0"/>
              <a:t>effort</a:t>
            </a:r>
            <a:r>
              <a:rPr lang="en-US" dirty="0"/>
              <a:t> is not sufficiently credible given the need to capture large </a:t>
            </a:r>
            <a:r>
              <a:rPr lang="sl-SI" dirty="0"/>
              <a:t>…</a:t>
            </a:r>
          </a:p>
          <a:p>
            <a:endParaRPr lang="sl-SI" dirty="0"/>
          </a:p>
        </p:txBody>
      </p:sp>
      <p:pic>
        <p:nvPicPr>
          <p:cNvPr id="5" name="Grafika 4" descr="Monthly calendar outline">
            <a:extLst>
              <a:ext uri="{FF2B5EF4-FFF2-40B4-BE49-F238E27FC236}">
                <a16:creationId xmlns:a16="http://schemas.microsoft.com/office/drawing/2014/main" id="{DB5835D2-F8E5-0418-8F7C-14EFE176557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563697" y="597867"/>
            <a:ext cx="914400" cy="914400"/>
          </a:xfrm>
          <a:prstGeom prst="rect">
            <a:avLst/>
          </a:prstGeom>
        </p:spPr>
      </p:pic>
      <p:sp>
        <p:nvSpPr>
          <p:cNvPr id="4" name="Označba mesta datuma 3">
            <a:extLst>
              <a:ext uri="{FF2B5EF4-FFF2-40B4-BE49-F238E27FC236}">
                <a16:creationId xmlns:a16="http://schemas.microsoft.com/office/drawing/2014/main" id="{45DF55F1-4B1A-CB27-4661-48BE08A50CBC}"/>
              </a:ext>
            </a:extLst>
          </p:cNvPr>
          <p:cNvSpPr>
            <a:spLocks noGrp="1"/>
          </p:cNvSpPr>
          <p:nvPr>
            <p:ph type="dt" sz="half" idx="10"/>
          </p:nvPr>
        </p:nvSpPr>
        <p:spPr/>
        <p:txBody>
          <a:bodyPr/>
          <a:lstStyle/>
          <a:p>
            <a:fld id="{A5B7EEE3-1E2C-4306-9FAF-D156D14795B2}" type="datetime1">
              <a:rPr lang="sl-SI" smtClean="0"/>
              <a:t>22. 04. 2026</a:t>
            </a:fld>
            <a:endParaRPr lang="sl-SI"/>
          </a:p>
        </p:txBody>
      </p:sp>
      <p:sp>
        <p:nvSpPr>
          <p:cNvPr id="6" name="Označba mesta številke diapozitiva 5">
            <a:extLst>
              <a:ext uri="{FF2B5EF4-FFF2-40B4-BE49-F238E27FC236}">
                <a16:creationId xmlns:a16="http://schemas.microsoft.com/office/drawing/2014/main" id="{9510C80E-ADF7-A985-C1B1-774E09E1E443}"/>
              </a:ext>
            </a:extLst>
          </p:cNvPr>
          <p:cNvSpPr>
            <a:spLocks noGrp="1"/>
          </p:cNvSpPr>
          <p:nvPr>
            <p:ph type="sldNum" sz="quarter" idx="12"/>
          </p:nvPr>
        </p:nvSpPr>
        <p:spPr/>
        <p:txBody>
          <a:bodyPr/>
          <a:lstStyle/>
          <a:p>
            <a:fld id="{3A63198E-746F-4D1F-8336-55B0049BC075}" type="slidenum">
              <a:rPr lang="sl-SI" smtClean="0"/>
              <a:t>65</a:t>
            </a:fld>
            <a:endParaRPr lang="sl-SI"/>
          </a:p>
        </p:txBody>
      </p:sp>
    </p:spTree>
    <p:extLst>
      <p:ext uri="{BB962C8B-B14F-4D97-AF65-F5344CB8AC3E}">
        <p14:creationId xmlns:p14="http://schemas.microsoft.com/office/powerpoint/2010/main" val="31148189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432B65D-83FA-5EF1-655A-5C24AA44C801}"/>
              </a:ext>
            </a:extLst>
          </p:cNvPr>
          <p:cNvSpPr>
            <a:spLocks noGrp="1"/>
          </p:cNvSpPr>
          <p:nvPr>
            <p:ph idx="1"/>
          </p:nvPr>
        </p:nvSpPr>
        <p:spPr>
          <a:xfrm>
            <a:off x="838200" y="1584356"/>
            <a:ext cx="10515600" cy="5106155"/>
          </a:xfrm>
        </p:spPr>
        <p:txBody>
          <a:bodyPr>
            <a:normAutofit fontScale="77500" lnSpcReduction="20000"/>
          </a:bodyPr>
          <a:lstStyle/>
          <a:p>
            <a:endParaRPr lang="sl-SI" dirty="0"/>
          </a:p>
          <a:p>
            <a:r>
              <a:rPr lang="en-US" dirty="0"/>
              <a:t>The </a:t>
            </a:r>
            <a:r>
              <a:rPr lang="en-US" b="1" dirty="0"/>
              <a:t>Gantt Chart </a:t>
            </a:r>
            <a:r>
              <a:rPr lang="en-US" dirty="0"/>
              <a:t>is not entirely aligned with the </a:t>
            </a:r>
            <a:r>
              <a:rPr lang="en-US" b="1" dirty="0">
                <a:highlight>
                  <a:srgbClr val="FFFF00"/>
                </a:highlight>
              </a:rPr>
              <a:t>overall work plan</a:t>
            </a:r>
            <a:r>
              <a:rPr lang="en-US" dirty="0"/>
              <a:t>.</a:t>
            </a:r>
            <a:endParaRPr lang="sl-SI"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The Gantt Chart is not detailed enough and </a:t>
            </a:r>
            <a:r>
              <a:rPr kumimoji="0" lang="en-US" sz="2800" b="1" i="0" u="none" strike="noStrike" kern="1200" cap="none" spc="0" normalizeH="0" baseline="0" noProof="0" dirty="0">
                <a:ln>
                  <a:noFill/>
                </a:ln>
                <a:solidFill>
                  <a:prstClr val="black"/>
                </a:solidFill>
                <a:effectLst/>
                <a:uLnTx/>
                <a:uFillTx/>
                <a:latin typeface="Aptos" panose="02110004020202020204"/>
                <a:ea typeface="+mn-ea"/>
                <a:cs typeface="+mn-cs"/>
              </a:rPr>
              <a:t>contradicts the </a:t>
            </a:r>
            <a:r>
              <a:rPr kumimoji="0" lang="en-US" sz="2800" b="1"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description </a:t>
            </a:r>
            <a:r>
              <a:rPr kumimoji="0" lang="en-US" sz="28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rPr>
              <a:t>of WPs.</a:t>
            </a:r>
            <a:endParaRPr kumimoji="0" lang="sl-SI" sz="2800" b="0" i="0" u="none" strike="noStrike" kern="1200" cap="none" spc="0" normalizeH="0" baseline="0" noProof="0" dirty="0">
              <a:ln>
                <a:noFill/>
              </a:ln>
              <a:solidFill>
                <a:prstClr val="black"/>
              </a:solidFill>
              <a:effectLst/>
              <a:highlight>
                <a:srgbClr val="FFFF00"/>
              </a:highlight>
              <a:uLnTx/>
              <a:uFillTx/>
              <a:latin typeface="Aptos" panose="02110004020202020204"/>
              <a:ea typeface="+mn-ea"/>
              <a:cs typeface="+mn-cs"/>
            </a:endParaRPr>
          </a:p>
          <a:p>
            <a:r>
              <a:rPr lang="en-US" dirty="0"/>
              <a:t>The Gantt Chart does not adequately </a:t>
            </a:r>
            <a:r>
              <a:rPr lang="en-US" b="1" dirty="0"/>
              <a:t>specify the </a:t>
            </a:r>
            <a:r>
              <a:rPr lang="en-US" b="1" dirty="0">
                <a:highlight>
                  <a:srgbClr val="FFFF00"/>
                </a:highlight>
              </a:rPr>
              <a:t>individual tasks </a:t>
            </a:r>
            <a:r>
              <a:rPr lang="en-US" dirty="0"/>
              <a:t>within each work package, limiting its </a:t>
            </a:r>
            <a:r>
              <a:rPr lang="en-US" dirty="0">
                <a:highlight>
                  <a:srgbClr val="FFFF00"/>
                </a:highlight>
              </a:rPr>
              <a:t>completeness</a:t>
            </a:r>
            <a:r>
              <a:rPr lang="en-US" dirty="0"/>
              <a:t> and </a:t>
            </a:r>
            <a:r>
              <a:rPr lang="en-US" dirty="0">
                <a:highlight>
                  <a:srgbClr val="FFFF00"/>
                </a:highlight>
              </a:rPr>
              <a:t>consistency</a:t>
            </a:r>
            <a:r>
              <a:rPr lang="en-US" dirty="0"/>
              <a:t>. </a:t>
            </a:r>
            <a:endParaRPr lang="sl-SI" dirty="0"/>
          </a:p>
          <a:p>
            <a:r>
              <a:rPr lang="en-US" dirty="0"/>
              <a:t>The GANTT chart shows </a:t>
            </a:r>
            <a:r>
              <a:rPr lang="en-US" b="1" dirty="0">
                <a:highlight>
                  <a:srgbClr val="FFFF00"/>
                </a:highlight>
              </a:rPr>
              <a:t>discrepancies</a:t>
            </a:r>
            <a:r>
              <a:rPr lang="en-US" dirty="0"/>
              <a:t> with the work plan, both in the activities included and, in their timing,</a:t>
            </a:r>
            <a:r>
              <a:rPr lang="sl-SI" dirty="0"/>
              <a:t>.</a:t>
            </a:r>
          </a:p>
          <a:p>
            <a:r>
              <a:rPr lang="en-US" dirty="0"/>
              <a:t>Some aspects of the Gantt chart—e.g., the </a:t>
            </a:r>
            <a:r>
              <a:rPr lang="en-US" b="1" dirty="0"/>
              <a:t>links between tasks</a:t>
            </a:r>
            <a:r>
              <a:rPr lang="en-US" dirty="0"/>
              <a:t>— are not described with sufficient </a:t>
            </a:r>
            <a:r>
              <a:rPr lang="en-US" dirty="0">
                <a:highlight>
                  <a:srgbClr val="FFFF00"/>
                </a:highlight>
              </a:rPr>
              <a:t>detail</a:t>
            </a:r>
            <a:r>
              <a:rPr lang="sl-SI" dirty="0">
                <a:highlight>
                  <a:srgbClr val="FFFF00"/>
                </a:highlight>
              </a:rPr>
              <a:t>.</a:t>
            </a:r>
          </a:p>
          <a:p>
            <a:r>
              <a:rPr lang="en-US" dirty="0"/>
              <a:t>In the Gantt chart and in the work plan the </a:t>
            </a:r>
            <a:r>
              <a:rPr lang="en-US" b="1" dirty="0"/>
              <a:t>distinction between </a:t>
            </a:r>
            <a:r>
              <a:rPr lang="en-US" b="1" dirty="0">
                <a:highlight>
                  <a:srgbClr val="FFFF00"/>
                </a:highlight>
              </a:rPr>
              <a:t>milestones</a:t>
            </a:r>
            <a:r>
              <a:rPr lang="en-US" b="1" dirty="0"/>
              <a:t> and </a:t>
            </a:r>
            <a:r>
              <a:rPr lang="en-US" b="1" dirty="0">
                <a:highlight>
                  <a:srgbClr val="FFFF00"/>
                </a:highlight>
              </a:rPr>
              <a:t>deliverables</a:t>
            </a:r>
            <a:r>
              <a:rPr lang="en-US" dirty="0"/>
              <a:t> is not clear enough.</a:t>
            </a:r>
            <a:endParaRPr lang="sl-SI" dirty="0"/>
          </a:p>
          <a:p>
            <a:r>
              <a:rPr lang="en-US" dirty="0"/>
              <a:t>The Gantt chart is not sufficiently clear; it does not clearly allow to </a:t>
            </a:r>
            <a:r>
              <a:rPr lang="en-US" b="1" dirty="0"/>
              <a:t>unambiguously identify the </a:t>
            </a:r>
            <a:r>
              <a:rPr lang="en-US" b="1" dirty="0">
                <a:highlight>
                  <a:srgbClr val="FFFF00"/>
                </a:highlight>
              </a:rPr>
              <a:t>tasks</a:t>
            </a:r>
            <a:r>
              <a:rPr lang="en-US" b="1" dirty="0"/>
              <a:t> and </a:t>
            </a:r>
            <a:r>
              <a:rPr lang="en-US" b="1" dirty="0">
                <a:highlight>
                  <a:srgbClr val="FFFF00"/>
                </a:highlight>
              </a:rPr>
              <a:t>deliverables</a:t>
            </a:r>
            <a:r>
              <a:rPr lang="en-US" b="1" dirty="0"/>
              <a:t> described in the work plan</a:t>
            </a:r>
            <a:r>
              <a:rPr lang="en-US" dirty="0"/>
              <a:t>.</a:t>
            </a:r>
            <a:endParaRPr lang="sl-SI" dirty="0"/>
          </a:p>
          <a:p>
            <a:r>
              <a:rPr lang="en-US" dirty="0"/>
              <a:t>It is not sufficiently </a:t>
            </a:r>
            <a:r>
              <a:rPr lang="en-US" u="sng" dirty="0"/>
              <a:t>clearly depicted </a:t>
            </a:r>
            <a:r>
              <a:rPr lang="en-US" dirty="0"/>
              <a:t>in the Gantt chart how the </a:t>
            </a:r>
            <a:r>
              <a:rPr lang="en-US" b="1" dirty="0">
                <a:highlight>
                  <a:srgbClr val="FFFF00"/>
                </a:highlight>
              </a:rPr>
              <a:t>secondment</a:t>
            </a:r>
            <a:r>
              <a:rPr lang="en-US" b="1" dirty="0"/>
              <a:t> integrates into the work plan</a:t>
            </a:r>
            <a:r>
              <a:rPr lang="en-US" dirty="0"/>
              <a:t>.</a:t>
            </a:r>
            <a:r>
              <a:rPr lang="sl-SI" dirty="0"/>
              <a:t> </a:t>
            </a:r>
            <a:endParaRPr lang="sl-SI" dirty="0">
              <a:solidFill>
                <a:srgbClr val="FF0000"/>
              </a:solidFill>
            </a:endParaRPr>
          </a:p>
          <a:p>
            <a:endParaRPr lang="sl-SI" dirty="0"/>
          </a:p>
          <a:p>
            <a:endParaRPr lang="sl-SI" b="1" dirty="0">
              <a:highlight>
                <a:srgbClr val="FFFF00"/>
              </a:highlight>
            </a:endParaRPr>
          </a:p>
          <a:p>
            <a:endParaRPr lang="sl-SI" dirty="0"/>
          </a:p>
          <a:p>
            <a:endParaRPr lang="sl-SI" b="1" dirty="0"/>
          </a:p>
          <a:p>
            <a:endParaRPr lang="sl-SI" dirty="0"/>
          </a:p>
        </p:txBody>
      </p:sp>
      <p:sp>
        <p:nvSpPr>
          <p:cNvPr id="4" name="Naslov 1">
            <a:extLst>
              <a:ext uri="{FF2B5EF4-FFF2-40B4-BE49-F238E27FC236}">
                <a16:creationId xmlns:a16="http://schemas.microsoft.com/office/drawing/2014/main" id="{DFEEAB63-7261-CC0A-5019-583FCFCBB187}"/>
              </a:ext>
            </a:extLst>
          </p:cNvPr>
          <p:cNvSpPr>
            <a:spLocks noGrp="1"/>
          </p:cNvSpPr>
          <p:nvPr>
            <p:ph type="title"/>
          </p:nvPr>
        </p:nvSpPr>
        <p:spPr>
          <a:xfrm>
            <a:off x="838200" y="365125"/>
            <a:ext cx="10515600" cy="1325563"/>
          </a:xfrm>
        </p:spPr>
        <p:txBody>
          <a:bodyPr/>
          <a:lstStyle/>
          <a:p>
            <a:pPr algn="ctr"/>
            <a:r>
              <a:rPr lang="sl-SI" b="1" dirty="0">
                <a:solidFill>
                  <a:srgbClr val="FF0000"/>
                </a:solidFill>
                <a:effectLst>
                  <a:outerShdw blurRad="38100" dist="38100" dir="2700000" algn="tl">
                    <a:srgbClr val="000000">
                      <a:alpha val="43137"/>
                    </a:srgbClr>
                  </a:outerShdw>
                </a:effectLst>
              </a:rPr>
              <a:t>GANTT CHART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pic>
        <p:nvPicPr>
          <p:cNvPr id="5" name="Grafika 4" descr="Monthly calendar outline">
            <a:extLst>
              <a:ext uri="{FF2B5EF4-FFF2-40B4-BE49-F238E27FC236}">
                <a16:creationId xmlns:a16="http://schemas.microsoft.com/office/drawing/2014/main" id="{B159DCCA-CBDE-6E8E-47EC-75809379CD0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563697" y="597867"/>
            <a:ext cx="914400" cy="914400"/>
          </a:xfrm>
          <a:prstGeom prst="rect">
            <a:avLst/>
          </a:prstGeom>
        </p:spPr>
      </p:pic>
      <p:sp>
        <p:nvSpPr>
          <p:cNvPr id="2" name="Označba mesta datuma 1">
            <a:extLst>
              <a:ext uri="{FF2B5EF4-FFF2-40B4-BE49-F238E27FC236}">
                <a16:creationId xmlns:a16="http://schemas.microsoft.com/office/drawing/2014/main" id="{B6586718-7FA3-71C3-7F5D-69E097A429B2}"/>
              </a:ext>
            </a:extLst>
          </p:cNvPr>
          <p:cNvSpPr>
            <a:spLocks noGrp="1"/>
          </p:cNvSpPr>
          <p:nvPr>
            <p:ph type="dt" sz="half" idx="10"/>
          </p:nvPr>
        </p:nvSpPr>
        <p:spPr/>
        <p:txBody>
          <a:bodyPr/>
          <a:lstStyle/>
          <a:p>
            <a:fld id="{3558CC21-FB7E-4715-A787-3239BED70BF7}" type="datetime1">
              <a:rPr lang="sl-SI" smtClean="0"/>
              <a:t>22. 04. 2026</a:t>
            </a:fld>
            <a:endParaRPr lang="sl-SI"/>
          </a:p>
        </p:txBody>
      </p:sp>
      <p:sp>
        <p:nvSpPr>
          <p:cNvPr id="6" name="Označba mesta številke diapozitiva 5">
            <a:extLst>
              <a:ext uri="{FF2B5EF4-FFF2-40B4-BE49-F238E27FC236}">
                <a16:creationId xmlns:a16="http://schemas.microsoft.com/office/drawing/2014/main" id="{B8E80CF3-DDB3-9477-39C3-1C84898404B8}"/>
              </a:ext>
            </a:extLst>
          </p:cNvPr>
          <p:cNvSpPr>
            <a:spLocks noGrp="1"/>
          </p:cNvSpPr>
          <p:nvPr>
            <p:ph type="sldNum" sz="quarter" idx="12"/>
          </p:nvPr>
        </p:nvSpPr>
        <p:spPr/>
        <p:txBody>
          <a:bodyPr/>
          <a:lstStyle/>
          <a:p>
            <a:fld id="{3A63198E-746F-4D1F-8336-55B0049BC075}" type="slidenum">
              <a:rPr lang="sl-SI" smtClean="0"/>
              <a:t>66</a:t>
            </a:fld>
            <a:endParaRPr lang="sl-SI"/>
          </a:p>
        </p:txBody>
      </p:sp>
    </p:spTree>
    <p:extLst>
      <p:ext uri="{BB962C8B-B14F-4D97-AF65-F5344CB8AC3E}">
        <p14:creationId xmlns:p14="http://schemas.microsoft.com/office/powerpoint/2010/main" val="32661776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EC15E-008C-B285-7CB8-20A7567C4558}"/>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CD45639E-3AA6-4063-C513-BEC3113DB0FA}"/>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86684B43-0CED-BCFC-768E-3C2D7B7FA336}"/>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29A527B7-BE41-CFA4-9590-8C429A425D1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67</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D44CFCD5-8695-4E6E-D5F6-722CEEFC98FB}"/>
              </a:ext>
            </a:extLst>
          </p:cNvPr>
          <p:cNvPicPr>
            <a:picLocks noChangeAspect="1"/>
          </p:cNvPicPr>
          <p:nvPr/>
        </p:nvPicPr>
        <p:blipFill>
          <a:blip r:embed="rId3"/>
          <a:stretch>
            <a:fillRect/>
          </a:stretch>
        </p:blipFill>
        <p:spPr>
          <a:xfrm>
            <a:off x="78463" y="222104"/>
            <a:ext cx="12192000" cy="6270771"/>
          </a:xfrm>
          <a:prstGeom prst="rect">
            <a:avLst/>
          </a:prstGeom>
        </p:spPr>
      </p:pic>
      <p:sp>
        <p:nvSpPr>
          <p:cNvPr id="6" name="Elipsa 5">
            <a:extLst>
              <a:ext uri="{FF2B5EF4-FFF2-40B4-BE49-F238E27FC236}">
                <a16:creationId xmlns:a16="http://schemas.microsoft.com/office/drawing/2014/main" id="{5FB2668B-6976-59EF-5B60-FFDA1D7F39A5}"/>
              </a:ext>
            </a:extLst>
          </p:cNvPr>
          <p:cNvSpPr/>
          <p:nvPr/>
        </p:nvSpPr>
        <p:spPr>
          <a:xfrm>
            <a:off x="5214795" y="3429000"/>
            <a:ext cx="6723103" cy="34290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noFill/>
              <a:effectLst/>
              <a:uLnTx/>
              <a:uFillTx/>
              <a:latin typeface="Calibri" panose="020F0502020204030204"/>
              <a:ea typeface="+mn-ea"/>
              <a:cs typeface="+mn-cs"/>
            </a:endParaRPr>
          </a:p>
        </p:txBody>
      </p:sp>
      <p:pic>
        <p:nvPicPr>
          <p:cNvPr id="7" name="Grafika 6" descr="Alarm clock outline">
            <a:extLst>
              <a:ext uri="{FF2B5EF4-FFF2-40B4-BE49-F238E27FC236}">
                <a16:creationId xmlns:a16="http://schemas.microsoft.com/office/drawing/2014/main" id="{CE9C0C91-7693-EC72-F7E2-58B74FBE908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51962" y="4801747"/>
            <a:ext cx="914400" cy="914400"/>
          </a:xfrm>
          <a:prstGeom prst="rect">
            <a:avLst/>
          </a:prstGeom>
        </p:spPr>
      </p:pic>
      <p:sp>
        <p:nvSpPr>
          <p:cNvPr id="5" name="Označba mesta datuma 4">
            <a:extLst>
              <a:ext uri="{FF2B5EF4-FFF2-40B4-BE49-F238E27FC236}">
                <a16:creationId xmlns:a16="http://schemas.microsoft.com/office/drawing/2014/main" id="{96223861-7590-2E80-3B89-E6BB470F9ECF}"/>
              </a:ext>
            </a:extLst>
          </p:cNvPr>
          <p:cNvSpPr>
            <a:spLocks noGrp="1"/>
          </p:cNvSpPr>
          <p:nvPr>
            <p:ph type="dt" sz="half" idx="10"/>
          </p:nvPr>
        </p:nvSpPr>
        <p:spPr/>
        <p:txBody>
          <a:bodyPr/>
          <a:lstStyle/>
          <a:p>
            <a:fld id="{3AA4F1FB-007A-4C96-8168-CA5BB3968574}"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42299832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19000">
              <a:srgbClr val="EED4D4"/>
            </a:gs>
            <a:gs pos="98000">
              <a:schemeClr val="bg1"/>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5205F04-E5FC-4122-A717-46FFACEBE2F3}"/>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TIMING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endParaRPr lang="sl-SI" dirty="0"/>
          </a:p>
        </p:txBody>
      </p:sp>
      <p:sp>
        <p:nvSpPr>
          <p:cNvPr id="3" name="Označba mesta vsebine 2">
            <a:extLst>
              <a:ext uri="{FF2B5EF4-FFF2-40B4-BE49-F238E27FC236}">
                <a16:creationId xmlns:a16="http://schemas.microsoft.com/office/drawing/2014/main" id="{ABB3AEA3-907B-467E-9DDF-1ECE84B55EF4}"/>
              </a:ext>
            </a:extLst>
          </p:cNvPr>
          <p:cNvSpPr>
            <a:spLocks noGrp="1"/>
          </p:cNvSpPr>
          <p:nvPr>
            <p:ph idx="1"/>
          </p:nvPr>
        </p:nvSpPr>
        <p:spPr/>
        <p:txBody>
          <a:bodyPr/>
          <a:lstStyle/>
          <a:p>
            <a:r>
              <a:rPr lang="en-US" dirty="0"/>
              <a:t>The presented timeline is very </a:t>
            </a:r>
            <a:r>
              <a:rPr lang="en-US" b="1" dirty="0"/>
              <a:t>tight</a:t>
            </a:r>
            <a:r>
              <a:rPr lang="en-US" dirty="0"/>
              <a:t>, several milestones and deliverables will be reached only in the </a:t>
            </a:r>
            <a:r>
              <a:rPr lang="en-US" b="1" dirty="0"/>
              <a:t>final months </a:t>
            </a:r>
            <a:r>
              <a:rPr lang="en-US" dirty="0"/>
              <a:t>of the proposal period, and it is unclear </a:t>
            </a:r>
            <a:r>
              <a:rPr lang="en-US" b="1" dirty="0"/>
              <a:t>what are the contingency plans </a:t>
            </a:r>
            <a:r>
              <a:rPr lang="en-US" dirty="0"/>
              <a:t>if those are </a:t>
            </a:r>
            <a:r>
              <a:rPr lang="en-US" dirty="0">
                <a:highlight>
                  <a:srgbClr val="FFFF00"/>
                </a:highlight>
              </a:rPr>
              <a:t>not reached on time</a:t>
            </a:r>
            <a:endParaRPr lang="sl-SI" dirty="0">
              <a:highlight>
                <a:srgbClr val="FFFF00"/>
              </a:highlight>
            </a:endParaRPr>
          </a:p>
          <a:p>
            <a:r>
              <a:rPr lang="sl-SI" dirty="0" err="1"/>
              <a:t>The</a:t>
            </a:r>
            <a:r>
              <a:rPr lang="sl-SI" dirty="0"/>
              <a:t> </a:t>
            </a:r>
            <a:r>
              <a:rPr lang="sl-SI" dirty="0" err="1"/>
              <a:t>timing</a:t>
            </a:r>
            <a:r>
              <a:rPr lang="sl-SI" dirty="0"/>
              <a:t> </a:t>
            </a:r>
            <a:r>
              <a:rPr lang="sl-SI" dirty="0" err="1"/>
              <a:t>of</a:t>
            </a:r>
            <a:r>
              <a:rPr lang="sl-SI" dirty="0"/>
              <a:t> </a:t>
            </a:r>
            <a:r>
              <a:rPr lang="sl-SI" dirty="0" err="1"/>
              <a:t>several</a:t>
            </a:r>
            <a:r>
              <a:rPr lang="sl-SI" dirty="0"/>
              <a:t> </a:t>
            </a:r>
            <a:r>
              <a:rPr lang="sl-SI" dirty="0" err="1"/>
              <a:t>activities</a:t>
            </a:r>
            <a:r>
              <a:rPr lang="sl-SI" dirty="0"/>
              <a:t> is </a:t>
            </a:r>
            <a:r>
              <a:rPr lang="sl-SI" dirty="0" err="1">
                <a:highlight>
                  <a:srgbClr val="FFFF00"/>
                </a:highlight>
              </a:rPr>
              <a:t>highly</a:t>
            </a:r>
            <a:r>
              <a:rPr lang="sl-SI" dirty="0">
                <a:highlight>
                  <a:srgbClr val="FFFF00"/>
                </a:highlight>
              </a:rPr>
              <a:t> </a:t>
            </a:r>
            <a:r>
              <a:rPr lang="sl-SI" dirty="0" err="1">
                <a:highlight>
                  <a:srgbClr val="FFFF00"/>
                </a:highlight>
              </a:rPr>
              <a:t>unrealistic</a:t>
            </a:r>
            <a:r>
              <a:rPr lang="sl-SI" dirty="0"/>
              <a:t>. </a:t>
            </a:r>
          </a:p>
          <a:p>
            <a:r>
              <a:rPr lang="en-US" dirty="0"/>
              <a:t>The suitability of the proposal's timeline </a:t>
            </a:r>
            <a:r>
              <a:rPr lang="en-US" dirty="0">
                <a:highlight>
                  <a:srgbClr val="FFFF00"/>
                </a:highlight>
              </a:rPr>
              <a:t>is not convincingly demonstrated,</a:t>
            </a:r>
            <a:r>
              <a:rPr lang="en-US" dirty="0"/>
              <a:t> as the time allocated to the main experimental research activity </a:t>
            </a:r>
            <a:r>
              <a:rPr lang="en-US" dirty="0">
                <a:highlight>
                  <a:srgbClr val="FFFF00"/>
                </a:highlight>
              </a:rPr>
              <a:t>is insufficient</a:t>
            </a:r>
            <a:r>
              <a:rPr lang="en-US" dirty="0"/>
              <a:t>. The time allocated to supervision of a master student, experimental training and career development activities is </a:t>
            </a:r>
            <a:r>
              <a:rPr lang="en-US" b="1" dirty="0"/>
              <a:t>overestimated</a:t>
            </a:r>
            <a:r>
              <a:rPr lang="en-US" dirty="0"/>
              <a:t> and excessive. </a:t>
            </a:r>
            <a:endParaRPr lang="sl-SI" dirty="0"/>
          </a:p>
        </p:txBody>
      </p:sp>
      <p:sp>
        <p:nvSpPr>
          <p:cNvPr id="5" name="Označba mesta številke diapozitiva 4">
            <a:extLst>
              <a:ext uri="{FF2B5EF4-FFF2-40B4-BE49-F238E27FC236}">
                <a16:creationId xmlns:a16="http://schemas.microsoft.com/office/drawing/2014/main" id="{A5DB76A2-1602-4E9B-B8C4-DF7E0E8C86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7A4615-B527-482E-A70A-5B529D7F9C9C}"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9" name="Grafika 8" descr="Alarm clock outline">
            <a:extLst>
              <a:ext uri="{FF2B5EF4-FFF2-40B4-BE49-F238E27FC236}">
                <a16:creationId xmlns:a16="http://schemas.microsoft.com/office/drawing/2014/main" id="{2EC334D6-5E78-4C1A-8ACB-A4733DD152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277475" y="465137"/>
            <a:ext cx="914400" cy="914400"/>
          </a:xfrm>
          <a:prstGeom prst="rect">
            <a:avLst/>
          </a:prstGeom>
        </p:spPr>
      </p:pic>
      <p:sp>
        <p:nvSpPr>
          <p:cNvPr id="4" name="Označba mesta datuma 3">
            <a:extLst>
              <a:ext uri="{FF2B5EF4-FFF2-40B4-BE49-F238E27FC236}">
                <a16:creationId xmlns:a16="http://schemas.microsoft.com/office/drawing/2014/main" id="{AE800A85-CB23-36D1-A561-A25681EC9BF9}"/>
              </a:ext>
            </a:extLst>
          </p:cNvPr>
          <p:cNvSpPr>
            <a:spLocks noGrp="1"/>
          </p:cNvSpPr>
          <p:nvPr>
            <p:ph type="dt" sz="half" idx="10"/>
          </p:nvPr>
        </p:nvSpPr>
        <p:spPr/>
        <p:txBody>
          <a:bodyPr/>
          <a:lstStyle/>
          <a:p>
            <a:fld id="{DF45575C-A6E9-4C31-B58D-7EBA09AC939A}" type="datetime1">
              <a:rPr lang="sl-SI" smtClean="0"/>
              <a:t>22. 04. 2026</a:t>
            </a:fld>
            <a:endParaRPr lang="sl-SI"/>
          </a:p>
        </p:txBody>
      </p:sp>
    </p:spTree>
    <p:extLst>
      <p:ext uri="{BB962C8B-B14F-4D97-AF65-F5344CB8AC3E}">
        <p14:creationId xmlns:p14="http://schemas.microsoft.com/office/powerpoint/2010/main" val="11818155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5968D1E-3768-D3CB-3798-C39F4FF10B8A}"/>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TIMING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96B33125-28B0-3C6A-72C0-DD8AA23A121C}"/>
              </a:ext>
            </a:extLst>
          </p:cNvPr>
          <p:cNvSpPr>
            <a:spLocks noGrp="1"/>
          </p:cNvSpPr>
          <p:nvPr>
            <p:ph idx="1"/>
          </p:nvPr>
        </p:nvSpPr>
        <p:spPr/>
        <p:txBody>
          <a:bodyPr>
            <a:normAutofit/>
          </a:bodyPr>
          <a:lstStyle/>
          <a:p>
            <a:r>
              <a:rPr lang="en-US" dirty="0"/>
              <a:t>The </a:t>
            </a:r>
            <a:r>
              <a:rPr lang="en-US" b="1" dirty="0"/>
              <a:t>timing of the work packages </a:t>
            </a:r>
            <a:r>
              <a:rPr lang="en-US" dirty="0"/>
              <a:t>is not </a:t>
            </a:r>
            <a:r>
              <a:rPr lang="en-US" dirty="0">
                <a:highlight>
                  <a:srgbClr val="FFFF00"/>
                </a:highlight>
              </a:rPr>
              <a:t>sufficiently justified</a:t>
            </a:r>
            <a:r>
              <a:rPr lang="en-US" dirty="0"/>
              <a:t>.</a:t>
            </a:r>
            <a:endParaRPr lang="sl-SI" dirty="0"/>
          </a:p>
          <a:p>
            <a:r>
              <a:rPr lang="en-US" dirty="0"/>
              <a:t>The effort assigned to some WPs (e.g., WP3) </a:t>
            </a:r>
            <a:r>
              <a:rPr lang="en-US" b="1" dirty="0"/>
              <a:t>is not sufficiently </a:t>
            </a:r>
            <a:r>
              <a:rPr lang="en-US" b="1" dirty="0">
                <a:highlight>
                  <a:srgbClr val="FFFF00"/>
                </a:highlight>
              </a:rPr>
              <a:t>realistic</a:t>
            </a:r>
            <a:r>
              <a:rPr lang="en-US" dirty="0"/>
              <a:t> and appropriate to avoid and/or prevent delays in the project</a:t>
            </a:r>
            <a:r>
              <a:rPr lang="sl-SI" dirty="0"/>
              <a:t>.</a:t>
            </a:r>
            <a:endParaRPr lang="sl-SI" b="1" dirty="0"/>
          </a:p>
          <a:p>
            <a:r>
              <a:rPr lang="en-US" dirty="0"/>
              <a:t>The timing for the last two objectives </a:t>
            </a:r>
            <a:r>
              <a:rPr lang="en-US" b="1" dirty="0">
                <a:highlight>
                  <a:srgbClr val="FFFF00"/>
                </a:highlight>
              </a:rPr>
              <a:t>is very short</a:t>
            </a:r>
            <a:r>
              <a:rPr lang="en-US" dirty="0"/>
              <a:t>, leaving potentially no time for mitigating challenges. </a:t>
            </a:r>
            <a:endParaRPr lang="sl-SI" dirty="0"/>
          </a:p>
          <a:p>
            <a:r>
              <a:rPr lang="en-US" dirty="0"/>
              <a:t>The effort and timing across work packages </a:t>
            </a:r>
            <a:r>
              <a:rPr lang="en-US" b="1" dirty="0"/>
              <a:t>are </a:t>
            </a:r>
            <a:r>
              <a:rPr lang="en-US" b="1" dirty="0">
                <a:highlight>
                  <a:srgbClr val="FFFF00"/>
                </a:highlight>
              </a:rPr>
              <a:t>slightly uneven</a:t>
            </a:r>
            <a:r>
              <a:rPr lang="en-US" dirty="0"/>
              <a:t>, and the Gantt chart only partially reflects the </a:t>
            </a:r>
            <a:r>
              <a:rPr lang="en-US" b="1" dirty="0"/>
              <a:t>links between research, training, and deliverables</a:t>
            </a:r>
            <a:r>
              <a:rPr lang="sl-SI" b="1" dirty="0"/>
              <a:t>.</a:t>
            </a:r>
          </a:p>
        </p:txBody>
      </p:sp>
      <p:pic>
        <p:nvPicPr>
          <p:cNvPr id="4" name="Grafika 3" descr="Alarm clock outline">
            <a:extLst>
              <a:ext uri="{FF2B5EF4-FFF2-40B4-BE49-F238E27FC236}">
                <a16:creationId xmlns:a16="http://schemas.microsoft.com/office/drawing/2014/main" id="{AD34D760-2DFD-39CB-E31A-DC5E036640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277475" y="465137"/>
            <a:ext cx="914400" cy="914400"/>
          </a:xfrm>
          <a:prstGeom prst="rect">
            <a:avLst/>
          </a:prstGeom>
        </p:spPr>
      </p:pic>
      <p:sp>
        <p:nvSpPr>
          <p:cNvPr id="5" name="Označba mesta datuma 4">
            <a:extLst>
              <a:ext uri="{FF2B5EF4-FFF2-40B4-BE49-F238E27FC236}">
                <a16:creationId xmlns:a16="http://schemas.microsoft.com/office/drawing/2014/main" id="{B25D1B60-52CF-1286-B59F-7AE13E052259}"/>
              </a:ext>
            </a:extLst>
          </p:cNvPr>
          <p:cNvSpPr>
            <a:spLocks noGrp="1"/>
          </p:cNvSpPr>
          <p:nvPr>
            <p:ph type="dt" sz="half" idx="10"/>
          </p:nvPr>
        </p:nvSpPr>
        <p:spPr/>
        <p:txBody>
          <a:bodyPr/>
          <a:lstStyle/>
          <a:p>
            <a:fld id="{06290E96-712E-4F5D-86EA-55222DA63082}" type="datetime1">
              <a:rPr lang="sl-SI" smtClean="0"/>
              <a:t>22. 04. 2026</a:t>
            </a:fld>
            <a:endParaRPr lang="sl-SI"/>
          </a:p>
        </p:txBody>
      </p:sp>
      <p:sp>
        <p:nvSpPr>
          <p:cNvPr id="6" name="Označba mesta številke diapozitiva 5">
            <a:extLst>
              <a:ext uri="{FF2B5EF4-FFF2-40B4-BE49-F238E27FC236}">
                <a16:creationId xmlns:a16="http://schemas.microsoft.com/office/drawing/2014/main" id="{9BF498CE-987C-8129-B202-EE3957DDBCE8}"/>
              </a:ext>
            </a:extLst>
          </p:cNvPr>
          <p:cNvSpPr>
            <a:spLocks noGrp="1"/>
          </p:cNvSpPr>
          <p:nvPr>
            <p:ph type="sldNum" sz="quarter" idx="12"/>
          </p:nvPr>
        </p:nvSpPr>
        <p:spPr/>
        <p:txBody>
          <a:bodyPr/>
          <a:lstStyle/>
          <a:p>
            <a:fld id="{3A63198E-746F-4D1F-8336-55B0049BC075}" type="slidenum">
              <a:rPr lang="sl-SI" smtClean="0"/>
              <a:t>69</a:t>
            </a:fld>
            <a:endParaRPr lang="sl-SI"/>
          </a:p>
        </p:txBody>
      </p:sp>
    </p:spTree>
    <p:extLst>
      <p:ext uri="{BB962C8B-B14F-4D97-AF65-F5344CB8AC3E}">
        <p14:creationId xmlns:p14="http://schemas.microsoft.com/office/powerpoint/2010/main" val="4238063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8A737-33B2-F603-1CB7-012CEC560EF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21108C9-2403-202A-7803-DCBEACD44805}"/>
              </a:ext>
            </a:extLst>
          </p:cNvPr>
          <p:cNvSpPr>
            <a:spLocks noGrp="1"/>
          </p:cNvSpPr>
          <p:nvPr>
            <p:ph type="body" sz="quarter" idx="20"/>
          </p:nvPr>
        </p:nvSpPr>
        <p:spPr>
          <a:xfrm>
            <a:off x="2547797" y="2917647"/>
            <a:ext cx="7518400" cy="1121809"/>
          </a:xfrm>
        </p:spPr>
        <p:txBody>
          <a:bodyPr/>
          <a:lstStyle/>
          <a:p>
            <a:pPr algn="ctr"/>
            <a:r>
              <a:rPr lang="sl-SI" sz="6000" b="1" dirty="0">
                <a:solidFill>
                  <a:srgbClr val="C00000"/>
                </a:solidFill>
                <a:effectLst>
                  <a:outerShdw blurRad="38100" dist="38100" dir="2700000" algn="tl">
                    <a:srgbClr val="000000">
                      <a:alpha val="43137"/>
                    </a:srgbClr>
                  </a:outerShdw>
                </a:effectLst>
              </a:rPr>
              <a:t>EXCELLENCE</a:t>
            </a:r>
            <a:endParaRPr lang="en-GB" sz="6000" b="1" dirty="0">
              <a:solidFill>
                <a:srgbClr val="C00000"/>
              </a:solidFill>
              <a:effectLst>
                <a:outerShdw blurRad="38100" dist="38100" dir="2700000" algn="tl">
                  <a:srgbClr val="000000">
                    <a:alpha val="43137"/>
                  </a:srgbClr>
                </a:outerShdw>
              </a:effectLst>
            </a:endParaRPr>
          </a:p>
        </p:txBody>
      </p:sp>
      <p:sp>
        <p:nvSpPr>
          <p:cNvPr id="3" name="Picture Placeholder 2">
            <a:extLst>
              <a:ext uri="{FF2B5EF4-FFF2-40B4-BE49-F238E27FC236}">
                <a16:creationId xmlns:a16="http://schemas.microsoft.com/office/drawing/2014/main" id="{C7E8F1A5-7A4B-FFAE-84B1-3B340118942A}"/>
              </a:ext>
            </a:extLst>
          </p:cNvPr>
          <p:cNvSpPr>
            <a:spLocks noGrp="1"/>
          </p:cNvSpPr>
          <p:nvPr>
            <p:ph type="pic" sz="quarter" idx="23"/>
          </p:nvPr>
        </p:nvSpPr>
        <p:spPr/>
        <p:txBody>
          <a:bodyPr/>
          <a:lstStyle/>
          <a:p>
            <a:endParaRPr lang="en-GB"/>
          </a:p>
        </p:txBody>
      </p:sp>
      <p:sp>
        <p:nvSpPr>
          <p:cNvPr id="4" name="Picture Placeholder 3">
            <a:extLst>
              <a:ext uri="{FF2B5EF4-FFF2-40B4-BE49-F238E27FC236}">
                <a16:creationId xmlns:a16="http://schemas.microsoft.com/office/drawing/2014/main" id="{3C880130-667A-3B6A-7401-DB89F817BA6B}"/>
              </a:ext>
            </a:extLst>
          </p:cNvPr>
          <p:cNvSpPr>
            <a:spLocks noGrp="1"/>
          </p:cNvSpPr>
          <p:nvPr>
            <p:ph type="pic" sz="quarter" idx="24"/>
          </p:nvPr>
        </p:nvSpPr>
        <p:spPr/>
        <p:txBody>
          <a:bodyPr/>
          <a:lstStyle/>
          <a:p>
            <a:endParaRPr lang="en-GB"/>
          </a:p>
        </p:txBody>
      </p:sp>
    </p:spTree>
    <p:extLst>
      <p:ext uri="{BB962C8B-B14F-4D97-AF65-F5344CB8AC3E}">
        <p14:creationId xmlns:p14="http://schemas.microsoft.com/office/powerpoint/2010/main" val="15114707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70</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3593081" y="1369182"/>
            <a:ext cx="7990839" cy="4758744"/>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k-SK" sz="2149" b="0" i="0" u="none" strike="noStrike" kern="1200" cap="none" spc="0" normalizeH="0" baseline="0" noProof="0" dirty="0">
                <a:ln>
                  <a:noFill/>
                </a:ln>
                <a:solidFill>
                  <a:srgbClr val="0000D4"/>
                </a:solidFill>
                <a:effectLst/>
                <a:uLnTx/>
                <a:uFillTx/>
                <a:latin typeface="Arial"/>
                <a:ea typeface="+mn-ea"/>
                <a:cs typeface="+mn-cs"/>
              </a:rPr>
              <a:t>The overview should clearly justify</a:t>
            </a:r>
            <a:r>
              <a:rPr kumimoji="0" lang="en-US" sz="2149" b="0" i="0" u="none" strike="noStrike" kern="1200" cap="none" spc="0" normalizeH="0" baseline="0" noProof="0" dirty="0">
                <a:ln>
                  <a:noFill/>
                </a:ln>
                <a:solidFill>
                  <a:srgbClr val="0000D4"/>
                </a:solidFill>
                <a:effectLst/>
                <a:uLnTx/>
                <a:uFillTx/>
                <a:latin typeface="Arial"/>
                <a:ea typeface="+mn-ea"/>
                <a:cs typeface="+mn-cs"/>
              </a:rPr>
              <a:t> why the number of person-months planned and requested for the researcher (and corresponding to the project duration) is appropriate in relation to the proposed activities</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k-SK" sz="2149" b="0" i="0" u="none" strike="noStrike" kern="1200" cap="none" spc="0" normalizeH="0" baseline="0" noProof="0" dirty="0">
                <a:ln>
                  <a:noFill/>
                </a:ln>
                <a:solidFill>
                  <a:srgbClr val="0000D4"/>
                </a:solidFill>
                <a:effectLst/>
                <a:uLnTx/>
                <a:uFillTx/>
                <a:latin typeface="Arial"/>
                <a:ea typeface="+mn-ea"/>
                <a:cs typeface="+mn-cs"/>
              </a:rPr>
              <a:t>Show that you are </a:t>
            </a:r>
            <a:r>
              <a:rPr kumimoji="0" lang="sk-SK" sz="2149" b="0" i="0" u="none" strike="noStrike" kern="1200" cap="none" spc="0" normalizeH="0" baseline="0" noProof="0" dirty="0" err="1">
                <a:ln>
                  <a:noFill/>
                </a:ln>
                <a:solidFill>
                  <a:srgbClr val="0000D4"/>
                </a:solidFill>
                <a:effectLst/>
                <a:uLnTx/>
                <a:uFillTx/>
                <a:latin typeface="Arial"/>
                <a:ea typeface="+mn-ea"/>
                <a:cs typeface="+mn-cs"/>
              </a:rPr>
              <a:t>aware</a:t>
            </a:r>
            <a:r>
              <a:rPr kumimoji="0" lang="sk-SK" sz="2149" b="0" i="0" u="none" strike="noStrike" kern="1200" cap="none" spc="0" normalizeH="0" baseline="0" noProof="0" dirty="0">
                <a:ln>
                  <a:noFill/>
                </a:ln>
                <a:solidFill>
                  <a:srgbClr val="0000D4"/>
                </a:solidFill>
                <a:effectLst/>
                <a:uLnTx/>
                <a:uFillTx/>
                <a:latin typeface="Arial"/>
                <a:ea typeface="+mn-ea"/>
                <a:cs typeface="+mn-cs"/>
              </a:rPr>
              <a:t> of </a:t>
            </a:r>
            <a:r>
              <a:rPr kumimoji="0" lang="sk-SK" sz="2149" b="0" i="0" u="none" strike="noStrike" kern="1200" cap="none" spc="0" normalizeH="0" baseline="0" noProof="0" dirty="0" err="1">
                <a:ln>
                  <a:noFill/>
                </a:ln>
                <a:solidFill>
                  <a:srgbClr val="0000D4"/>
                </a:solidFill>
                <a:effectLst/>
                <a:uLnTx/>
                <a:uFillTx/>
                <a:latin typeface="Arial"/>
                <a:ea typeface="+mn-ea"/>
                <a:cs typeface="+mn-cs"/>
              </a:rPr>
              <a:t>risks</a:t>
            </a:r>
            <a:r>
              <a:rPr kumimoji="0" lang="sk-SK" sz="2149" b="0" i="0" u="none" strike="noStrike" kern="1200" cap="none" spc="0" normalizeH="0" baseline="0" noProof="0" dirty="0">
                <a:ln>
                  <a:noFill/>
                </a:ln>
                <a:solidFill>
                  <a:srgbClr val="0000D4"/>
                </a:solidFill>
                <a:effectLst/>
                <a:uLnTx/>
                <a:uFillTx/>
                <a:latin typeface="Arial"/>
                <a:ea typeface="+mn-ea"/>
                <a:cs typeface="+mn-cs"/>
              </a:rPr>
              <a:t> and </a:t>
            </a:r>
            <a:r>
              <a:rPr kumimoji="0" lang="sk-SK" sz="2149" b="0" i="0" u="none" strike="noStrike" kern="1200" cap="none" spc="0" normalizeH="0" baseline="0" noProof="0" dirty="0" err="1">
                <a:ln>
                  <a:noFill/>
                </a:ln>
                <a:solidFill>
                  <a:srgbClr val="0000D4"/>
                </a:solidFill>
                <a:effectLst/>
                <a:uLnTx/>
                <a:uFillTx/>
                <a:latin typeface="Arial"/>
                <a:ea typeface="+mn-ea"/>
                <a:cs typeface="+mn-cs"/>
              </a:rPr>
              <a:t>outline</a:t>
            </a:r>
            <a:r>
              <a:rPr kumimoji="0" lang="sk-SK" sz="2149" b="0" i="0" u="none" strike="noStrike" kern="1200" cap="none" spc="0" normalizeH="0" baseline="0" noProof="0" dirty="0">
                <a:ln>
                  <a:noFill/>
                </a:ln>
                <a:solidFill>
                  <a:srgbClr val="0000D4"/>
                </a:solidFill>
                <a:effectLst/>
                <a:uLnTx/>
                <a:uFillTx/>
                <a:latin typeface="Arial"/>
                <a:ea typeface="+mn-ea"/>
                <a:cs typeface="+mn-cs"/>
              </a:rPr>
              <a:t> </a:t>
            </a:r>
            <a:r>
              <a:rPr kumimoji="0" lang="sk-SK" sz="2149" b="0" i="0" u="none" strike="noStrike" kern="1200" cap="none" spc="0" normalizeH="0" baseline="0" noProof="0" dirty="0" err="1">
                <a:ln>
                  <a:noFill/>
                </a:ln>
                <a:solidFill>
                  <a:srgbClr val="0000D4"/>
                </a:solidFill>
                <a:effectLst/>
                <a:uLnTx/>
                <a:uFillTx/>
                <a:latin typeface="Arial"/>
                <a:ea typeface="+mn-ea"/>
                <a:cs typeface="+mn-cs"/>
              </a:rPr>
              <a:t>your</a:t>
            </a:r>
            <a:r>
              <a:rPr kumimoji="0" lang="sk-SK" sz="2149" b="0" i="0" u="none" strike="noStrike" kern="1200" cap="none" spc="0" normalizeH="0" baseline="0" noProof="0" dirty="0">
                <a:ln>
                  <a:noFill/>
                </a:ln>
                <a:solidFill>
                  <a:srgbClr val="0000D4"/>
                </a:solidFill>
                <a:effectLst/>
                <a:uLnTx/>
                <a:uFillTx/>
                <a:latin typeface="Arial"/>
                <a:ea typeface="+mn-ea"/>
                <a:cs typeface="+mn-cs"/>
              </a:rPr>
              <a:t> </a:t>
            </a:r>
            <a:r>
              <a:rPr kumimoji="0" lang="sk-SK" sz="2149" b="0" i="0" u="none" strike="noStrike" kern="1200" cap="none" spc="0" normalizeH="0" baseline="0" noProof="0" dirty="0" err="1">
                <a:ln>
                  <a:noFill/>
                </a:ln>
                <a:solidFill>
                  <a:srgbClr val="0000D4"/>
                </a:solidFill>
                <a:effectLst/>
                <a:uLnTx/>
                <a:uFillTx/>
                <a:latin typeface="Arial"/>
                <a:ea typeface="+mn-ea"/>
                <a:cs typeface="+mn-cs"/>
              </a:rPr>
              <a:t>specific</a:t>
            </a:r>
            <a:r>
              <a:rPr kumimoji="0" lang="sk-SK" sz="2149" b="0" i="0" u="none" strike="noStrike" kern="1200" cap="none" spc="0" normalizeH="0" baseline="0" noProof="0" dirty="0">
                <a:ln>
                  <a:noFill/>
                </a:ln>
                <a:solidFill>
                  <a:srgbClr val="0000D4"/>
                </a:solidFill>
                <a:effectLst/>
                <a:uLnTx/>
                <a:uFillTx/>
                <a:latin typeface="Arial"/>
                <a:ea typeface="+mn-ea"/>
                <a:cs typeface="+mn-cs"/>
              </a:rPr>
              <a:t> </a:t>
            </a:r>
            <a:r>
              <a:rPr kumimoji="0" lang="sk-SK" sz="2149" b="0" i="0" u="none" strike="noStrike" kern="1200" cap="none" spc="0" normalizeH="0" baseline="0" noProof="0" dirty="0" err="1">
                <a:ln>
                  <a:noFill/>
                </a:ln>
                <a:solidFill>
                  <a:srgbClr val="0000D4"/>
                </a:solidFill>
                <a:effectLst/>
                <a:uLnTx/>
                <a:uFillTx/>
                <a:latin typeface="Arial"/>
                <a:ea typeface="+mn-ea"/>
                <a:cs typeface="+mn-cs"/>
              </a:rPr>
              <a:t>mitigation</a:t>
            </a:r>
            <a:r>
              <a:rPr kumimoji="0" lang="sk-SK" sz="2149" b="0" i="0" u="none" strike="noStrike" kern="1200" cap="none" spc="0" normalizeH="0" baseline="0" noProof="0" dirty="0">
                <a:ln>
                  <a:noFill/>
                </a:ln>
                <a:solidFill>
                  <a:srgbClr val="0000D4"/>
                </a:solidFill>
                <a:effectLst/>
                <a:uLnTx/>
                <a:uFillTx/>
                <a:latin typeface="Arial"/>
                <a:ea typeface="+mn-ea"/>
                <a:cs typeface="+mn-cs"/>
              </a:rPr>
              <a:t> </a:t>
            </a:r>
            <a:r>
              <a:rPr kumimoji="0" lang="sk-SK" sz="2149" b="0" i="0" u="none" strike="noStrike" kern="1200" cap="none" spc="0" normalizeH="0" baseline="0" noProof="0" dirty="0" err="1">
                <a:ln>
                  <a:noFill/>
                </a:ln>
                <a:solidFill>
                  <a:srgbClr val="0000D4"/>
                </a:solidFill>
                <a:effectLst/>
                <a:uLnTx/>
                <a:uFillTx/>
                <a:latin typeface="Arial"/>
                <a:ea typeface="+mn-ea"/>
                <a:cs typeface="+mn-cs"/>
              </a:rPr>
              <a:t>plans</a:t>
            </a:r>
            <a:r>
              <a:rPr kumimoji="0" lang="sk-SK" sz="2149" b="0" i="0" u="none" strike="noStrike" kern="1200" cap="none" spc="0" normalizeH="0" baseline="0" noProof="0" dirty="0">
                <a:ln>
                  <a:noFill/>
                </a:ln>
                <a:solidFill>
                  <a:srgbClr val="0000D4"/>
                </a:solidFill>
                <a:effectLst/>
                <a:uLnTx/>
                <a:uFillTx/>
                <a:latin typeface="Arial"/>
                <a:ea typeface="+mn-ea"/>
                <a:cs typeface="+mn-cs"/>
              </a:rPr>
              <a:t> and </a:t>
            </a:r>
            <a:r>
              <a:rPr kumimoji="0" lang="sk-SK" sz="2149" b="0" i="0" u="none" strike="noStrike" kern="1200" cap="none" spc="0" normalizeH="0" baseline="0" noProof="0" dirty="0" err="1">
                <a:ln>
                  <a:noFill/>
                </a:ln>
                <a:solidFill>
                  <a:srgbClr val="0000D4"/>
                </a:solidFill>
                <a:effectLst/>
                <a:uLnTx/>
                <a:uFillTx/>
                <a:latin typeface="Arial"/>
                <a:ea typeface="+mn-ea"/>
                <a:cs typeface="+mn-cs"/>
              </a:rPr>
              <a:t>measures</a:t>
            </a:r>
            <a:r>
              <a:rPr kumimoji="0" lang="sk-SK" sz="2149" b="0" i="0" u="none" strike="noStrike" kern="1200" cap="none" spc="0" normalizeH="0" baseline="0" noProof="0" dirty="0">
                <a:ln>
                  <a:noFill/>
                </a:ln>
                <a:solidFill>
                  <a:srgbClr val="0000D4"/>
                </a:solidFill>
                <a:effectLst/>
                <a:uLnTx/>
                <a:uFillTx/>
                <a:latin typeface="Arial"/>
                <a:ea typeface="+mn-ea"/>
                <a:cs typeface="+mn-cs"/>
              </a:rPr>
              <a:t> to </a:t>
            </a:r>
            <a:r>
              <a:rPr kumimoji="0" lang="sk-SK" sz="2149" b="0" i="0" u="none" strike="noStrike" kern="1200" cap="none" spc="0" normalizeH="0" baseline="0" noProof="0" dirty="0" err="1">
                <a:ln>
                  <a:noFill/>
                </a:ln>
                <a:solidFill>
                  <a:srgbClr val="0000D4"/>
                </a:solidFill>
                <a:effectLst/>
                <a:uLnTx/>
                <a:uFillTx/>
                <a:latin typeface="Arial"/>
                <a:ea typeface="+mn-ea"/>
                <a:cs typeface="+mn-cs"/>
              </a:rPr>
              <a:t>handle</a:t>
            </a:r>
            <a:r>
              <a:rPr kumimoji="0" lang="sk-SK" sz="2149" b="0" i="0" u="none" strike="noStrike" kern="1200" cap="none" spc="0" normalizeH="0" baseline="0" noProof="0" dirty="0">
                <a:ln>
                  <a:noFill/>
                </a:ln>
                <a:solidFill>
                  <a:srgbClr val="0000D4"/>
                </a:solidFill>
                <a:effectLst/>
                <a:uLnTx/>
                <a:uFillTx/>
                <a:latin typeface="Arial"/>
                <a:ea typeface="+mn-ea"/>
                <a:cs typeface="+mn-cs"/>
              </a:rPr>
              <a:t> or </a:t>
            </a:r>
            <a:r>
              <a:rPr kumimoji="0" lang="sk-SK" sz="2149" b="0" i="0" u="none" strike="noStrike" kern="1200" cap="none" spc="0" normalizeH="0" baseline="0" noProof="0" dirty="0" err="1">
                <a:ln>
                  <a:noFill/>
                </a:ln>
                <a:solidFill>
                  <a:srgbClr val="0000D4"/>
                </a:solidFill>
                <a:effectLst/>
                <a:uLnTx/>
                <a:uFillTx/>
                <a:latin typeface="Arial"/>
                <a:ea typeface="+mn-ea"/>
                <a:cs typeface="+mn-cs"/>
              </a:rPr>
              <a:t>minimize</a:t>
            </a:r>
            <a:r>
              <a:rPr kumimoji="0" lang="sk-SK" sz="2149" b="0" i="0" u="none" strike="noStrike" kern="1200" cap="none" spc="0" normalizeH="0" baseline="0" noProof="0" dirty="0">
                <a:ln>
                  <a:noFill/>
                </a:ln>
                <a:solidFill>
                  <a:srgbClr val="0000D4"/>
                </a:solidFill>
                <a:effectLst/>
                <a:uLnTx/>
                <a:uFillTx/>
                <a:latin typeface="Arial"/>
                <a:ea typeface="+mn-ea"/>
                <a:cs typeface="+mn-cs"/>
              </a:rPr>
              <a:t> </a:t>
            </a:r>
            <a:r>
              <a:rPr kumimoji="0" lang="sk-SK" sz="2149" b="0" i="0" u="none" strike="noStrike" kern="1200" cap="none" spc="0" normalizeH="0" baseline="0" noProof="0" dirty="0" err="1">
                <a:ln>
                  <a:noFill/>
                </a:ln>
                <a:solidFill>
                  <a:srgbClr val="0000D4"/>
                </a:solidFill>
                <a:effectLst/>
                <a:uLnTx/>
                <a:uFillTx/>
                <a:latin typeface="Arial"/>
                <a:ea typeface="+mn-ea"/>
                <a:cs typeface="+mn-cs"/>
              </a:rPr>
              <a:t>risks</a:t>
            </a:r>
            <a:r>
              <a:rPr kumimoji="0" lang="sk-SK" sz="2149" b="0" i="0" u="none" strike="noStrike" kern="1200" cap="none" spc="0" normalizeH="0" baseline="0" noProof="0" dirty="0">
                <a:ln>
                  <a:noFill/>
                </a:ln>
                <a:solidFill>
                  <a:srgbClr val="0000D4"/>
                </a:solidFill>
                <a:effectLst/>
                <a:uLnTx/>
                <a:uFillTx/>
                <a:latin typeface="Arial"/>
                <a:ea typeface="+mn-ea"/>
                <a:cs typeface="+mn-cs"/>
              </a:rPr>
              <a:t> </a:t>
            </a:r>
          </a:p>
        </p:txBody>
      </p:sp>
      <p:sp>
        <p:nvSpPr>
          <p:cNvPr id="8" name="Textplatzhalter 1">
            <a:extLst>
              <a:ext uri="{FF2B5EF4-FFF2-40B4-BE49-F238E27FC236}">
                <a16:creationId xmlns:a16="http://schemas.microsoft.com/office/drawing/2014/main" id="{2E269820-5A2A-B3D5-02A0-5429A76883CA}"/>
              </a:ext>
            </a:extLst>
          </p:cNvPr>
          <p:cNvSpPr txBox="1">
            <a:spLocks noChangeAspect="1"/>
          </p:cNvSpPr>
          <p:nvPr/>
        </p:nvSpPr>
        <p:spPr>
          <a:xfrm>
            <a:off x="286575" y="962399"/>
            <a:ext cx="3176813" cy="3062093"/>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3.1 Quality and effectiveness of the work plan, </a:t>
            </a:r>
            <a:r>
              <a:rPr kumimoji="0" lang="en-US" sz="1954" b="1" i="0" u="none" strike="noStrike" kern="1200" cap="none" spc="0" normalizeH="0" baseline="0" noProof="0" dirty="0">
                <a:ln>
                  <a:noFill/>
                </a:ln>
                <a:solidFill>
                  <a:srgbClr val="FF0000"/>
                </a:solidFill>
                <a:effectLst/>
                <a:uLnTx/>
                <a:uFillTx/>
                <a:latin typeface="Arial"/>
                <a:ea typeface="+mn-ea"/>
                <a:cs typeface="+mn-cs"/>
              </a:rPr>
              <a:t>assessment of risks </a:t>
            </a:r>
            <a:r>
              <a:rPr kumimoji="0" lang="en-US" sz="1954" b="0" i="0" u="none" strike="noStrike" kern="1200" cap="none" spc="0" normalizeH="0" baseline="0" noProof="0" dirty="0">
                <a:ln>
                  <a:noFill/>
                </a:ln>
                <a:solidFill>
                  <a:srgbClr val="0000D4"/>
                </a:solidFill>
                <a:effectLst/>
                <a:uLnTx/>
                <a:uFillTx/>
                <a:latin typeface="Arial"/>
                <a:ea typeface="+mn-ea"/>
                <a:cs typeface="+mn-cs"/>
              </a:rPr>
              <a:t>and appropriateness of the effort assigned to work packages</a:t>
            </a:r>
          </a:p>
        </p:txBody>
      </p:sp>
      <p:sp>
        <p:nvSpPr>
          <p:cNvPr id="11" name="Textplatzhalter 1">
            <a:extLst>
              <a:ext uri="{FF2B5EF4-FFF2-40B4-BE49-F238E27FC236}">
                <a16:creationId xmlns:a16="http://schemas.microsoft.com/office/drawing/2014/main" id="{BFACAEFA-2FE1-C628-01CD-6D133B53E67C}"/>
              </a:ext>
            </a:extLst>
          </p:cNvPr>
          <p:cNvSpPr txBox="1">
            <a:spLocks noChangeAspect="1"/>
          </p:cNvSpPr>
          <p:nvPr/>
        </p:nvSpPr>
        <p:spPr>
          <a:xfrm>
            <a:off x="7861266" y="4024492"/>
            <a:ext cx="2599756" cy="2357896"/>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sk-SK" sz="1758" b="0" i="0" u="none" strike="noStrike" kern="1200" cap="none" spc="0" normalizeH="0" baseline="0" noProof="0" dirty="0">
                <a:ln>
                  <a:noFill/>
                </a:ln>
                <a:solidFill>
                  <a:srgbClr val="0000D4"/>
                </a:solidFill>
                <a:effectLst/>
                <a:uLnTx/>
                <a:uFillTx/>
                <a:latin typeface="Arial"/>
                <a:ea typeface="+mn-ea"/>
                <a:cs typeface="+mn-cs"/>
              </a:rPr>
              <a:t>Tip: </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758" b="0" i="0" u="none" strike="noStrike" kern="1200" cap="none" spc="0" normalizeH="0" baseline="0" noProof="0" dirty="0">
                <a:ln>
                  <a:noFill/>
                </a:ln>
                <a:solidFill>
                  <a:srgbClr val="0000D4"/>
                </a:solidFill>
                <a:effectLst/>
                <a:uLnTx/>
                <a:uFillTx/>
                <a:latin typeface="Arial"/>
                <a:ea typeface="+mn-ea"/>
                <a:cs typeface="+mn-cs"/>
              </a:rPr>
              <a:t>Ask your host institute for support and cooperate with their project office.</a:t>
            </a:r>
          </a:p>
        </p:txBody>
      </p:sp>
    </p:spTree>
    <p:extLst>
      <p:ext uri="{BB962C8B-B14F-4D97-AF65-F5344CB8AC3E}">
        <p14:creationId xmlns:p14="http://schemas.microsoft.com/office/powerpoint/2010/main" val="13667217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4E305-886E-C711-FB76-84BC286711B0}"/>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B4938AC9-1260-0576-7558-D7D0A5B0FB6E}"/>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98CB4D2C-78ED-BC47-4C16-75FD7D3D567B}"/>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0E56D711-4BF6-919B-8052-1E997B3AFFC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A46C776C-4A40-411C-E12E-0DB30407BFB6}"/>
              </a:ext>
            </a:extLst>
          </p:cNvPr>
          <p:cNvPicPr>
            <a:picLocks noChangeAspect="1"/>
          </p:cNvPicPr>
          <p:nvPr/>
        </p:nvPicPr>
        <p:blipFill>
          <a:blip r:embed="rId3"/>
          <a:stretch>
            <a:fillRect/>
          </a:stretch>
        </p:blipFill>
        <p:spPr>
          <a:xfrm>
            <a:off x="60960" y="223837"/>
            <a:ext cx="12192000" cy="6270771"/>
          </a:xfrm>
          <a:prstGeom prst="rect">
            <a:avLst/>
          </a:prstGeom>
        </p:spPr>
      </p:pic>
      <p:sp>
        <p:nvSpPr>
          <p:cNvPr id="6" name="Elipsa 5">
            <a:extLst>
              <a:ext uri="{FF2B5EF4-FFF2-40B4-BE49-F238E27FC236}">
                <a16:creationId xmlns:a16="http://schemas.microsoft.com/office/drawing/2014/main" id="{C22C51DE-172F-397B-D3F2-20A4BD0FBCD7}"/>
              </a:ext>
            </a:extLst>
          </p:cNvPr>
          <p:cNvSpPr/>
          <p:nvPr/>
        </p:nvSpPr>
        <p:spPr>
          <a:xfrm>
            <a:off x="1" y="2286794"/>
            <a:ext cx="5269230" cy="34290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noFill/>
              <a:effectLst/>
              <a:uLnTx/>
              <a:uFillTx/>
              <a:latin typeface="Calibri" panose="020F0502020204030204"/>
              <a:ea typeface="+mn-ea"/>
              <a:cs typeface="+mn-cs"/>
            </a:endParaRPr>
          </a:p>
        </p:txBody>
      </p:sp>
      <p:pic>
        <p:nvPicPr>
          <p:cNvPr id="5" name="Grafika 4" descr="Ambulance outline">
            <a:extLst>
              <a:ext uri="{FF2B5EF4-FFF2-40B4-BE49-F238E27FC236}">
                <a16:creationId xmlns:a16="http://schemas.microsoft.com/office/drawing/2014/main" id="{3FBC19EC-CE37-42F0-8242-7AB1B448F73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54575" y="3359222"/>
            <a:ext cx="914400" cy="914400"/>
          </a:xfrm>
          <a:prstGeom prst="rect">
            <a:avLst/>
          </a:prstGeom>
        </p:spPr>
      </p:pic>
      <p:sp>
        <p:nvSpPr>
          <p:cNvPr id="7" name="Označba mesta datuma 6">
            <a:extLst>
              <a:ext uri="{FF2B5EF4-FFF2-40B4-BE49-F238E27FC236}">
                <a16:creationId xmlns:a16="http://schemas.microsoft.com/office/drawing/2014/main" id="{0132703C-A0F6-3BE4-9ABF-0BC05A5E7B84}"/>
              </a:ext>
            </a:extLst>
          </p:cNvPr>
          <p:cNvSpPr>
            <a:spLocks noGrp="1"/>
          </p:cNvSpPr>
          <p:nvPr>
            <p:ph type="dt" sz="half" idx="10"/>
          </p:nvPr>
        </p:nvSpPr>
        <p:spPr/>
        <p:txBody>
          <a:bodyPr/>
          <a:lstStyle/>
          <a:p>
            <a:fld id="{5F5AE3CA-31BE-428B-B9DC-C5F7A0A38431}"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36928086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EFFE3BC-E2A9-0605-D337-C86E98A5A83D}"/>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RISK ASSESSMENT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4662441D-0C19-683A-C452-5AAE087F3F19}"/>
              </a:ext>
            </a:extLst>
          </p:cNvPr>
          <p:cNvSpPr>
            <a:spLocks noGrp="1"/>
          </p:cNvSpPr>
          <p:nvPr>
            <p:ph idx="1"/>
          </p:nvPr>
        </p:nvSpPr>
        <p:spPr/>
        <p:txBody>
          <a:bodyPr/>
          <a:lstStyle/>
          <a:p>
            <a:r>
              <a:rPr lang="en-US" dirty="0"/>
              <a:t>Identified risks and contingency measures </a:t>
            </a:r>
            <a:r>
              <a:rPr lang="en-US" b="1" dirty="0"/>
              <a:t>are not sufficiently </a:t>
            </a:r>
            <a:r>
              <a:rPr lang="en-US" b="1" dirty="0">
                <a:highlight>
                  <a:srgbClr val="FFFF00"/>
                </a:highlight>
              </a:rPr>
              <a:t>detailed</a:t>
            </a:r>
            <a:r>
              <a:rPr lang="en-US" b="1" dirty="0"/>
              <a:t>.</a:t>
            </a:r>
            <a:r>
              <a:rPr lang="en-US" dirty="0"/>
              <a:t> In particular, the </a:t>
            </a:r>
            <a:r>
              <a:rPr lang="en-US" b="1" dirty="0"/>
              <a:t>contingency plan </a:t>
            </a:r>
            <a:r>
              <a:rPr lang="en-US" dirty="0"/>
              <a:t>regarding </a:t>
            </a:r>
            <a:r>
              <a:rPr lang="sl-SI" dirty="0" err="1"/>
              <a:t>xy</a:t>
            </a:r>
            <a:r>
              <a:rPr lang="sl-SI" dirty="0"/>
              <a:t> i</a:t>
            </a:r>
            <a:r>
              <a:rPr lang="en-US" dirty="0"/>
              <a:t>s vague and weakly credible. </a:t>
            </a:r>
            <a:endParaRPr lang="sl-SI" dirty="0"/>
          </a:p>
          <a:p>
            <a:r>
              <a:rPr lang="en-US" dirty="0"/>
              <a:t>Risks are not </a:t>
            </a:r>
            <a:r>
              <a:rPr lang="en-US" dirty="0">
                <a:highlight>
                  <a:srgbClr val="FFFF00"/>
                </a:highlight>
              </a:rPr>
              <a:t>sufficiently covered</a:t>
            </a:r>
            <a:r>
              <a:rPr lang="en-US" dirty="0"/>
              <a:t>. There are </a:t>
            </a:r>
            <a:r>
              <a:rPr lang="en-US" b="1" dirty="0"/>
              <a:t>relevant risks associated </a:t>
            </a:r>
            <a:r>
              <a:rPr lang="en-US" dirty="0"/>
              <a:t>to the development of the platform and their </a:t>
            </a:r>
            <a:r>
              <a:rPr lang="en-US" b="1" dirty="0"/>
              <a:t>mitigation strategies </a:t>
            </a:r>
            <a:r>
              <a:rPr lang="en-US" dirty="0"/>
              <a:t>that are not sufficiently </a:t>
            </a:r>
            <a:r>
              <a:rPr lang="en-US" dirty="0">
                <a:highlight>
                  <a:srgbClr val="FFFF00"/>
                </a:highlight>
              </a:rPr>
              <a:t>well elaborated</a:t>
            </a:r>
            <a:r>
              <a:rPr lang="en-US" dirty="0"/>
              <a:t>. </a:t>
            </a:r>
            <a:endParaRPr lang="sl-SI" dirty="0"/>
          </a:p>
          <a:p>
            <a:r>
              <a:rPr lang="en-US" dirty="0"/>
              <a:t>The description of research and </a:t>
            </a:r>
            <a:r>
              <a:rPr lang="en-US" b="1" dirty="0"/>
              <a:t>administrative</a:t>
            </a:r>
            <a:r>
              <a:rPr lang="en-US" dirty="0"/>
              <a:t> risks and their contingency measures is poor and lacks sufficient </a:t>
            </a:r>
            <a:r>
              <a:rPr lang="en-US" b="1" dirty="0"/>
              <a:t>detail</a:t>
            </a:r>
            <a:r>
              <a:rPr lang="en-US" dirty="0"/>
              <a:t>. For example, the proposal provides limited information on </a:t>
            </a:r>
            <a:r>
              <a:rPr lang="en-US" b="1" dirty="0"/>
              <a:t>high-impact risks</a:t>
            </a:r>
            <a:r>
              <a:rPr lang="en-US" dirty="0"/>
              <a:t>, such as project </a:t>
            </a:r>
            <a:r>
              <a:rPr lang="en-US" b="1" dirty="0">
                <a:highlight>
                  <a:srgbClr val="FFFF00"/>
                </a:highlight>
              </a:rPr>
              <a:t>delays</a:t>
            </a:r>
            <a:r>
              <a:rPr lang="en-US" dirty="0"/>
              <a:t> and </a:t>
            </a:r>
            <a:r>
              <a:rPr lang="en-US" b="1" dirty="0">
                <a:highlight>
                  <a:srgbClr val="FFFF00"/>
                </a:highlight>
              </a:rPr>
              <a:t>conflicts</a:t>
            </a:r>
            <a:r>
              <a:rPr lang="en-US" dirty="0"/>
              <a:t>. </a:t>
            </a:r>
            <a:endParaRPr lang="sl-SI" dirty="0"/>
          </a:p>
        </p:txBody>
      </p:sp>
      <p:pic>
        <p:nvPicPr>
          <p:cNvPr id="4" name="Grafika 3" descr="Ambulance outline">
            <a:extLst>
              <a:ext uri="{FF2B5EF4-FFF2-40B4-BE49-F238E27FC236}">
                <a16:creationId xmlns:a16="http://schemas.microsoft.com/office/drawing/2014/main" id="{860AC2F8-C38A-EC96-0E62-26F5342AED0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806066" y="570706"/>
            <a:ext cx="914400" cy="914400"/>
          </a:xfrm>
          <a:prstGeom prst="rect">
            <a:avLst/>
          </a:prstGeom>
        </p:spPr>
      </p:pic>
      <p:sp>
        <p:nvSpPr>
          <p:cNvPr id="5" name="Označba mesta datuma 4">
            <a:extLst>
              <a:ext uri="{FF2B5EF4-FFF2-40B4-BE49-F238E27FC236}">
                <a16:creationId xmlns:a16="http://schemas.microsoft.com/office/drawing/2014/main" id="{DE746511-3C2E-455B-1A50-D35A5D6F2366}"/>
              </a:ext>
            </a:extLst>
          </p:cNvPr>
          <p:cNvSpPr>
            <a:spLocks noGrp="1"/>
          </p:cNvSpPr>
          <p:nvPr>
            <p:ph type="dt" sz="half" idx="10"/>
          </p:nvPr>
        </p:nvSpPr>
        <p:spPr/>
        <p:txBody>
          <a:bodyPr/>
          <a:lstStyle/>
          <a:p>
            <a:fld id="{62FD74DE-5347-4D56-ACE3-DC3DC9AA783D}" type="datetime1">
              <a:rPr lang="sl-SI" smtClean="0"/>
              <a:t>22. 04. 2026</a:t>
            </a:fld>
            <a:endParaRPr lang="sl-SI"/>
          </a:p>
        </p:txBody>
      </p:sp>
      <p:sp>
        <p:nvSpPr>
          <p:cNvPr id="6" name="Označba mesta številke diapozitiva 5">
            <a:extLst>
              <a:ext uri="{FF2B5EF4-FFF2-40B4-BE49-F238E27FC236}">
                <a16:creationId xmlns:a16="http://schemas.microsoft.com/office/drawing/2014/main" id="{4011EDFE-2A50-4654-E1E7-3984BAD94F68}"/>
              </a:ext>
            </a:extLst>
          </p:cNvPr>
          <p:cNvSpPr>
            <a:spLocks noGrp="1"/>
          </p:cNvSpPr>
          <p:nvPr>
            <p:ph type="sldNum" sz="quarter" idx="12"/>
          </p:nvPr>
        </p:nvSpPr>
        <p:spPr/>
        <p:txBody>
          <a:bodyPr/>
          <a:lstStyle/>
          <a:p>
            <a:fld id="{3A63198E-746F-4D1F-8336-55B0049BC075}" type="slidenum">
              <a:rPr lang="sl-SI" smtClean="0"/>
              <a:t>72</a:t>
            </a:fld>
            <a:endParaRPr lang="sl-SI"/>
          </a:p>
        </p:txBody>
      </p:sp>
    </p:spTree>
    <p:extLst>
      <p:ext uri="{BB962C8B-B14F-4D97-AF65-F5344CB8AC3E}">
        <p14:creationId xmlns:p14="http://schemas.microsoft.com/office/powerpoint/2010/main" val="18802606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72DD385E-5EC2-D85C-7296-DE7FFF037DEB}"/>
              </a:ext>
            </a:extLst>
          </p:cNvPr>
          <p:cNvSpPr>
            <a:spLocks noGrp="1"/>
          </p:cNvSpPr>
          <p:nvPr>
            <p:ph idx="1"/>
          </p:nvPr>
        </p:nvSpPr>
        <p:spPr/>
        <p:txBody>
          <a:bodyPr>
            <a:normAutofit/>
          </a:bodyPr>
          <a:lstStyle/>
          <a:p>
            <a:r>
              <a:rPr lang="en-US" dirty="0"/>
              <a:t>As a minor shortcoming, </a:t>
            </a:r>
            <a:r>
              <a:rPr lang="en-US" b="1" dirty="0">
                <a:highlight>
                  <a:srgbClr val="FFFF00"/>
                </a:highlight>
              </a:rPr>
              <a:t>non-research risks </a:t>
            </a:r>
            <a:r>
              <a:rPr lang="en-US" dirty="0"/>
              <a:t>are not fully </a:t>
            </a:r>
            <a:r>
              <a:rPr lang="en-US" dirty="0" err="1"/>
              <a:t>analysed</a:t>
            </a:r>
            <a:r>
              <a:rPr lang="en-US" dirty="0"/>
              <a:t> in the proposal. </a:t>
            </a:r>
            <a:endParaRPr lang="sl-SI" dirty="0"/>
          </a:p>
          <a:p>
            <a:r>
              <a:rPr lang="en-US" dirty="0"/>
              <a:t>While a risk analysis is included, the consideration of potential </a:t>
            </a:r>
            <a:r>
              <a:rPr lang="en-US" b="1" dirty="0">
                <a:highlight>
                  <a:srgbClr val="FFFF00"/>
                </a:highlight>
              </a:rPr>
              <a:t>experimental failures </a:t>
            </a:r>
            <a:r>
              <a:rPr lang="en-US" dirty="0"/>
              <a:t>is not thoroughly discussed.</a:t>
            </a:r>
            <a:endParaRPr lang="sl-SI" dirty="0"/>
          </a:p>
          <a:p>
            <a:r>
              <a:rPr lang="en-US" dirty="0"/>
              <a:t>The risks associated with </a:t>
            </a:r>
            <a:r>
              <a:rPr lang="en-US" b="1" dirty="0">
                <a:highlight>
                  <a:srgbClr val="FFFF00"/>
                </a:highlight>
              </a:rPr>
              <a:t>scientific research activities </a:t>
            </a:r>
            <a:r>
              <a:rPr lang="en-US" dirty="0"/>
              <a:t>highlighted in the proposal are not addressed with well outlined alternative strategies. </a:t>
            </a:r>
            <a:endParaRPr lang="sl-SI" dirty="0"/>
          </a:p>
          <a:p>
            <a:r>
              <a:rPr lang="en-US" dirty="0"/>
              <a:t>Administrative and </a:t>
            </a:r>
            <a:r>
              <a:rPr lang="en-US" b="1" dirty="0">
                <a:highlight>
                  <a:srgbClr val="FFFF00"/>
                </a:highlight>
              </a:rPr>
              <a:t>external risks</a:t>
            </a:r>
            <a:r>
              <a:rPr lang="en-US" dirty="0"/>
              <a:t>, including political or </a:t>
            </a:r>
            <a:r>
              <a:rPr lang="en-US" b="1" dirty="0"/>
              <a:t>bureaucratic factors</a:t>
            </a:r>
            <a:r>
              <a:rPr lang="en-US" dirty="0"/>
              <a:t>, are not clearly identified or addressed.</a:t>
            </a:r>
            <a:endParaRPr lang="sl-SI" dirty="0"/>
          </a:p>
          <a:p>
            <a:pPr marL="0" indent="0">
              <a:buNone/>
            </a:pPr>
            <a:endParaRPr lang="sl-SI" dirty="0"/>
          </a:p>
        </p:txBody>
      </p:sp>
      <p:pic>
        <p:nvPicPr>
          <p:cNvPr id="4" name="Grafika 3" descr="Ambulance outline">
            <a:extLst>
              <a:ext uri="{FF2B5EF4-FFF2-40B4-BE49-F238E27FC236}">
                <a16:creationId xmlns:a16="http://schemas.microsoft.com/office/drawing/2014/main" id="{57D8B518-DD9E-FAC7-D73E-D39D2CBC85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896600" y="223837"/>
            <a:ext cx="914400" cy="914400"/>
          </a:xfrm>
          <a:prstGeom prst="rect">
            <a:avLst/>
          </a:prstGeom>
        </p:spPr>
      </p:pic>
      <p:sp>
        <p:nvSpPr>
          <p:cNvPr id="7" name="Naslov 1">
            <a:extLst>
              <a:ext uri="{FF2B5EF4-FFF2-40B4-BE49-F238E27FC236}">
                <a16:creationId xmlns:a16="http://schemas.microsoft.com/office/drawing/2014/main" id="{632FDFC0-5E07-D1F2-71A1-884F3E9B030D}"/>
              </a:ext>
            </a:extLst>
          </p:cNvPr>
          <p:cNvSpPr>
            <a:spLocks noGrp="1"/>
          </p:cNvSpPr>
          <p:nvPr>
            <p:ph type="title"/>
          </p:nvPr>
        </p:nvSpPr>
        <p:spPr>
          <a:xfrm>
            <a:off x="838200" y="365125"/>
            <a:ext cx="10515600" cy="1325563"/>
          </a:xfrm>
        </p:spPr>
        <p:txBody>
          <a:bodyPr/>
          <a:lstStyle/>
          <a:p>
            <a:pPr algn="ctr"/>
            <a:r>
              <a:rPr lang="sl-SI" b="1" dirty="0">
                <a:solidFill>
                  <a:srgbClr val="FF0000"/>
                </a:solidFill>
                <a:effectLst>
                  <a:outerShdw blurRad="38100" dist="38100" dir="2700000" algn="tl">
                    <a:srgbClr val="000000">
                      <a:alpha val="43137"/>
                    </a:srgbClr>
                  </a:outerShdw>
                </a:effectLst>
              </a:rPr>
              <a:t> RISK ASSESSMENT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2" name="Označba mesta datuma 1">
            <a:extLst>
              <a:ext uri="{FF2B5EF4-FFF2-40B4-BE49-F238E27FC236}">
                <a16:creationId xmlns:a16="http://schemas.microsoft.com/office/drawing/2014/main" id="{058E71CA-4627-F823-9DD9-C2E162644E52}"/>
              </a:ext>
            </a:extLst>
          </p:cNvPr>
          <p:cNvSpPr>
            <a:spLocks noGrp="1"/>
          </p:cNvSpPr>
          <p:nvPr>
            <p:ph type="dt" sz="half" idx="10"/>
          </p:nvPr>
        </p:nvSpPr>
        <p:spPr/>
        <p:txBody>
          <a:bodyPr/>
          <a:lstStyle/>
          <a:p>
            <a:fld id="{5CB7C7B8-F7E1-465F-8E40-CF48807A8E7B}" type="datetime1">
              <a:rPr lang="sl-SI" smtClean="0"/>
              <a:t>22. 04. 2026</a:t>
            </a:fld>
            <a:endParaRPr lang="sl-SI"/>
          </a:p>
        </p:txBody>
      </p:sp>
      <p:sp>
        <p:nvSpPr>
          <p:cNvPr id="5" name="Označba mesta številke diapozitiva 4">
            <a:extLst>
              <a:ext uri="{FF2B5EF4-FFF2-40B4-BE49-F238E27FC236}">
                <a16:creationId xmlns:a16="http://schemas.microsoft.com/office/drawing/2014/main" id="{CB96A8AE-E1B1-D1F7-9BE6-75DA66D037BB}"/>
              </a:ext>
            </a:extLst>
          </p:cNvPr>
          <p:cNvSpPr>
            <a:spLocks noGrp="1"/>
          </p:cNvSpPr>
          <p:nvPr>
            <p:ph type="sldNum" sz="quarter" idx="12"/>
          </p:nvPr>
        </p:nvSpPr>
        <p:spPr/>
        <p:txBody>
          <a:bodyPr/>
          <a:lstStyle/>
          <a:p>
            <a:fld id="{3A63198E-746F-4D1F-8336-55B0049BC075}" type="slidenum">
              <a:rPr lang="sl-SI" smtClean="0"/>
              <a:t>73</a:t>
            </a:fld>
            <a:endParaRPr lang="sl-SI"/>
          </a:p>
        </p:txBody>
      </p:sp>
    </p:spTree>
    <p:extLst>
      <p:ext uri="{BB962C8B-B14F-4D97-AF65-F5344CB8AC3E}">
        <p14:creationId xmlns:p14="http://schemas.microsoft.com/office/powerpoint/2010/main" val="18775386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74</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3593081" y="1369182"/>
            <a:ext cx="7990839" cy="4758744"/>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0" i="0" u="none" strike="noStrike" kern="1200" cap="none" spc="0" normalizeH="0" baseline="0" noProof="0" dirty="0">
                <a:ln>
                  <a:noFill/>
                </a:ln>
                <a:solidFill>
                  <a:srgbClr val="0000D4"/>
                </a:solidFill>
                <a:effectLst/>
                <a:uLnTx/>
                <a:uFillTx/>
                <a:latin typeface="Arial"/>
                <a:ea typeface="+mn-ea"/>
                <a:cs typeface="+mn-cs"/>
              </a:rPr>
              <a:t>The main tasks and commitments of the beneficiary and the partner </a:t>
            </a:r>
            <a:r>
              <a:rPr kumimoji="0" lang="en-US" sz="2149" b="0" i="0" u="none" strike="noStrike" kern="1200" cap="none" spc="0" normalizeH="0" baseline="0" noProof="0" dirty="0" err="1">
                <a:ln>
                  <a:noFill/>
                </a:ln>
                <a:solidFill>
                  <a:srgbClr val="0000D4"/>
                </a:solidFill>
                <a:effectLst/>
                <a:uLnTx/>
                <a:uFillTx/>
                <a:latin typeface="Arial"/>
                <a:ea typeface="+mn-ea"/>
                <a:cs typeface="+mn-cs"/>
              </a:rPr>
              <a:t>organisation</a:t>
            </a:r>
            <a:r>
              <a:rPr kumimoji="0" lang="en-US" sz="2149" b="0" i="0" u="none" strike="noStrike" kern="1200" cap="none" spc="0" normalizeH="0" baseline="0" noProof="0" dirty="0">
                <a:ln>
                  <a:noFill/>
                </a:ln>
                <a:solidFill>
                  <a:srgbClr val="0000D4"/>
                </a:solidFill>
                <a:effectLst/>
                <a:uLnTx/>
                <a:uFillTx/>
                <a:latin typeface="Arial"/>
                <a:ea typeface="+mn-ea"/>
                <a:cs typeface="+mn-cs"/>
              </a:rPr>
              <a:t> in the framework of the project</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For the GF also the role of partner </a:t>
            </a:r>
            <a:r>
              <a:rPr kumimoji="0" lang="en-US" sz="1954" b="0" i="0" u="none" strike="noStrike" kern="1200" cap="none" spc="0" normalizeH="0" baseline="0" noProof="0" dirty="0" err="1">
                <a:ln>
                  <a:noFill/>
                </a:ln>
                <a:solidFill>
                  <a:srgbClr val="0000D4"/>
                </a:solidFill>
                <a:effectLst/>
                <a:uLnTx/>
                <a:uFillTx/>
                <a:latin typeface="Arial"/>
                <a:ea typeface="+mn-ea"/>
                <a:cs typeface="+mn-cs"/>
              </a:rPr>
              <a:t>organisations</a:t>
            </a:r>
            <a:r>
              <a:rPr kumimoji="0" lang="en-US" sz="1954" b="0" i="0" u="none" strike="noStrike" kern="1200" cap="none" spc="0" normalizeH="0" baseline="0" noProof="0" dirty="0">
                <a:ln>
                  <a:noFill/>
                </a:ln>
                <a:solidFill>
                  <a:srgbClr val="0000D4"/>
                </a:solidFill>
                <a:effectLst/>
                <a:uLnTx/>
                <a:uFillTx/>
                <a:latin typeface="Arial"/>
                <a:ea typeface="+mn-ea"/>
                <a:cs typeface="+mn-cs"/>
              </a:rPr>
              <a:t> in third countries</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49" b="0" i="0" u="none" strike="noStrike" kern="1200" cap="none" spc="0" normalizeH="0" baseline="0" noProof="0" dirty="0">
                <a:ln>
                  <a:noFill/>
                </a:ln>
                <a:solidFill>
                  <a:srgbClr val="0000D4"/>
                </a:solidFill>
                <a:effectLst/>
                <a:uLnTx/>
                <a:uFillTx/>
                <a:latin typeface="Arial"/>
                <a:ea typeface="+mn-ea"/>
                <a:cs typeface="+mn-cs"/>
              </a:rPr>
              <a:t>Infrastructure, logistics, facilities provided for the implementation of your project at the host institution ...  </a:t>
            </a:r>
            <a:endParaRPr kumimoji="0" lang="sk-SK" sz="2149" b="0" i="0" u="none" strike="noStrike" kern="1200" cap="none" spc="0" normalizeH="0" baseline="0" noProof="0" dirty="0">
              <a:ln>
                <a:noFill/>
              </a:ln>
              <a:solidFill>
                <a:srgbClr val="0000D4"/>
              </a:solidFill>
              <a:effectLst/>
              <a:uLnTx/>
              <a:uFillTx/>
              <a:latin typeface="Arial"/>
              <a:ea typeface="+mn-ea"/>
              <a:cs typeface="+mn-cs"/>
            </a:endParaRP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if the latter has signed the European Charter for Researchers and Code of Conduct for the Recruitment of Researchers, mention this </a:t>
            </a:r>
            <a:endParaRPr kumimoji="0" lang="sk-SK" sz="1954"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758" b="0" i="0" u="none" strike="noStrike" kern="1200" cap="none" spc="0" normalizeH="0" baseline="0" noProof="0" dirty="0">
              <a:ln>
                <a:noFill/>
              </a:ln>
              <a:solidFill>
                <a:srgbClr val="0000D4"/>
              </a:solidFill>
              <a:effectLst/>
              <a:uLnTx/>
              <a:uFillTx/>
              <a:latin typeface="Arial"/>
              <a:ea typeface="+mn-ea"/>
              <a:cs typeface="+mn-cs"/>
            </a:endParaRPr>
          </a:p>
          <a:p>
            <a:pPr marL="279149" marR="0" lvl="0" indent="-279149"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k-SK" sz="2149" b="0" i="0" u="none" strike="noStrike" kern="1200" cap="none" spc="0" normalizeH="0" baseline="0" noProof="0" dirty="0">
                <a:ln>
                  <a:noFill/>
                </a:ln>
                <a:solidFill>
                  <a:srgbClr val="0000D4"/>
                </a:solidFill>
                <a:effectLst/>
                <a:uLnTx/>
                <a:uFillTx/>
                <a:latin typeface="Arial"/>
                <a:ea typeface="+mn-ea"/>
                <a:cs typeface="+mn-cs"/>
              </a:rPr>
              <a:t>Explain how will you be integrated in the hosting organisation, lab, research team</a:t>
            </a:r>
          </a:p>
          <a:p>
            <a:pPr marL="725788" marR="0" lvl="1" indent="-279149"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k-SK" sz="1954" b="0" i="0" u="none" strike="noStrike" kern="1200" cap="none" spc="0" normalizeH="0" baseline="0" noProof="0" dirty="0">
                <a:ln>
                  <a:noFill/>
                </a:ln>
                <a:solidFill>
                  <a:srgbClr val="0000D4"/>
                </a:solidFill>
                <a:effectLst/>
                <a:uLnTx/>
                <a:uFillTx/>
                <a:latin typeface="Arial"/>
                <a:ea typeface="+mn-ea"/>
                <a:cs typeface="+mn-cs"/>
              </a:rPr>
              <a:t>be </a:t>
            </a:r>
            <a:r>
              <a:rPr kumimoji="0" lang="sk-SK" sz="1954" b="0" i="0" u="none" strike="noStrike" kern="1200" cap="none" spc="0" normalizeH="0" baseline="0" noProof="0" dirty="0" err="1">
                <a:ln>
                  <a:noFill/>
                </a:ln>
                <a:solidFill>
                  <a:srgbClr val="0000D4"/>
                </a:solidFill>
                <a:effectLst/>
                <a:uLnTx/>
                <a:uFillTx/>
                <a:latin typeface="Arial"/>
                <a:ea typeface="+mn-ea"/>
                <a:cs typeface="+mn-cs"/>
              </a:rPr>
              <a:t>speficific</a:t>
            </a:r>
            <a:r>
              <a:rPr kumimoji="0" lang="sk-SK" sz="1954" b="0" i="0" u="none" strike="noStrike" kern="1200" cap="none" spc="0" normalizeH="0" baseline="0" noProof="0" dirty="0">
                <a:ln>
                  <a:noFill/>
                </a:ln>
                <a:solidFill>
                  <a:srgbClr val="0000D4"/>
                </a:solidFill>
                <a:effectLst/>
                <a:uLnTx/>
                <a:uFillTx/>
                <a:latin typeface="Arial"/>
                <a:ea typeface="+mn-ea"/>
                <a:cs typeface="+mn-cs"/>
              </a:rPr>
              <a:t>, show clear </a:t>
            </a:r>
            <a:r>
              <a:rPr kumimoji="0" lang="sk-SK" sz="1954" b="0" i="0" u="none" strike="noStrike" kern="1200" cap="none" spc="0" normalizeH="0" baseline="0" noProof="0" dirty="0" err="1">
                <a:ln>
                  <a:noFill/>
                </a:ln>
                <a:solidFill>
                  <a:srgbClr val="0000D4"/>
                </a:solidFill>
                <a:effectLst/>
                <a:uLnTx/>
                <a:uFillTx/>
                <a:latin typeface="Arial"/>
                <a:ea typeface="+mn-ea"/>
                <a:cs typeface="+mn-cs"/>
              </a:rPr>
              <a:t>plans</a:t>
            </a:r>
            <a:r>
              <a:rPr kumimoji="0" lang="sk-SK" sz="1954" b="0" i="0" u="none" strike="noStrike" kern="1200" cap="none" spc="0" normalizeH="0" baseline="0" noProof="0" dirty="0">
                <a:ln>
                  <a:noFill/>
                </a:ln>
                <a:solidFill>
                  <a:srgbClr val="0000D4"/>
                </a:solidFill>
                <a:effectLst/>
                <a:uLnTx/>
                <a:uFillTx/>
                <a:latin typeface="Arial"/>
                <a:ea typeface="+mn-ea"/>
                <a:cs typeface="+mn-cs"/>
              </a:rPr>
              <a:t> </a:t>
            </a:r>
          </a:p>
        </p:txBody>
      </p:sp>
      <p:sp>
        <p:nvSpPr>
          <p:cNvPr id="6" name="Textplatzhalter 1">
            <a:extLst>
              <a:ext uri="{FF2B5EF4-FFF2-40B4-BE49-F238E27FC236}">
                <a16:creationId xmlns:a16="http://schemas.microsoft.com/office/drawing/2014/main" id="{2E269820-5A2A-B3D5-02A0-5429A76883CA}"/>
              </a:ext>
            </a:extLst>
          </p:cNvPr>
          <p:cNvSpPr txBox="1">
            <a:spLocks noChangeAspect="1"/>
          </p:cNvSpPr>
          <p:nvPr/>
        </p:nvSpPr>
        <p:spPr>
          <a:xfrm>
            <a:off x="286575" y="962399"/>
            <a:ext cx="3176813" cy="3062093"/>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3.2 Quality and capacity of the </a:t>
            </a:r>
            <a:r>
              <a:rPr kumimoji="0" lang="en-US" sz="1954" b="1" i="0" u="none" strike="noStrike" kern="1200" cap="none" spc="0" normalizeH="0" baseline="0" noProof="0" dirty="0">
                <a:ln>
                  <a:noFill/>
                </a:ln>
                <a:solidFill>
                  <a:srgbClr val="FF0000"/>
                </a:solidFill>
                <a:effectLst/>
                <a:uLnTx/>
                <a:uFillTx/>
                <a:latin typeface="Arial"/>
                <a:ea typeface="+mn-ea"/>
                <a:cs typeface="+mn-cs"/>
              </a:rPr>
              <a:t>host institutions </a:t>
            </a:r>
            <a:r>
              <a:rPr kumimoji="0" lang="en-US" sz="1954" b="0" i="0" u="none" strike="noStrike" kern="1200" cap="none" spc="0" normalizeH="0" baseline="0" noProof="0" dirty="0">
                <a:ln>
                  <a:noFill/>
                </a:ln>
                <a:solidFill>
                  <a:srgbClr val="0000D4"/>
                </a:solidFill>
                <a:effectLst/>
                <a:uLnTx/>
                <a:uFillTx/>
                <a:latin typeface="Arial"/>
                <a:ea typeface="+mn-ea"/>
                <a:cs typeface="+mn-cs"/>
              </a:rPr>
              <a:t>and </a:t>
            </a:r>
            <a:r>
              <a:rPr kumimoji="0" lang="en-US" sz="1954" b="0" i="1" u="none" strike="noStrike" kern="1200" cap="none" spc="0" normalizeH="0" baseline="0" noProof="0" dirty="0">
                <a:ln>
                  <a:noFill/>
                </a:ln>
                <a:solidFill>
                  <a:srgbClr val="FF0000"/>
                </a:solidFill>
                <a:effectLst/>
                <a:uLnTx/>
                <a:uFillTx/>
                <a:latin typeface="Arial"/>
                <a:ea typeface="+mn-ea"/>
                <a:cs typeface="+mn-cs"/>
              </a:rPr>
              <a:t>participating </a:t>
            </a:r>
            <a:r>
              <a:rPr kumimoji="0" lang="en-US" sz="1954" b="0" i="1" u="none" strike="noStrike" kern="1200" cap="none" spc="0" normalizeH="0" baseline="0" noProof="0" dirty="0" err="1">
                <a:ln>
                  <a:noFill/>
                </a:ln>
                <a:solidFill>
                  <a:srgbClr val="FF0000"/>
                </a:solidFill>
                <a:effectLst/>
                <a:uLnTx/>
                <a:uFillTx/>
                <a:latin typeface="Arial"/>
                <a:ea typeface="+mn-ea"/>
                <a:cs typeface="+mn-cs"/>
              </a:rPr>
              <a:t>organisations</a:t>
            </a:r>
            <a:r>
              <a:rPr kumimoji="0" lang="en-US" sz="1954" b="0" i="0" u="none" strike="noStrike" kern="1200" cap="none" spc="0" normalizeH="0" baseline="0" noProof="0" dirty="0">
                <a:ln>
                  <a:noFill/>
                </a:ln>
                <a:solidFill>
                  <a:srgbClr val="0000D4"/>
                </a:solidFill>
                <a:effectLst/>
                <a:uLnTx/>
                <a:uFillTx/>
                <a:latin typeface="Arial"/>
                <a:ea typeface="+mn-ea"/>
                <a:cs typeface="+mn-cs"/>
              </a:rPr>
              <a:t>, including </a:t>
            </a:r>
            <a:r>
              <a:rPr kumimoji="0" lang="en-US" sz="1954" b="1" i="0" u="none" strike="noStrike" kern="1200" cap="none" spc="0" normalizeH="0" baseline="0" noProof="0" dirty="0">
                <a:ln>
                  <a:noFill/>
                </a:ln>
                <a:solidFill>
                  <a:srgbClr val="FF0000"/>
                </a:solidFill>
                <a:effectLst/>
                <a:uLnTx/>
                <a:uFillTx/>
                <a:latin typeface="Arial"/>
                <a:ea typeface="+mn-ea"/>
                <a:cs typeface="+mn-cs"/>
              </a:rPr>
              <a:t>hosting arrangements</a:t>
            </a:r>
          </a:p>
        </p:txBody>
      </p:sp>
    </p:spTree>
    <p:extLst>
      <p:ext uri="{BB962C8B-B14F-4D97-AF65-F5344CB8AC3E}">
        <p14:creationId xmlns:p14="http://schemas.microsoft.com/office/powerpoint/2010/main" val="41153163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9FAFC-EE9F-9831-B630-409C529F27D9}"/>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2D8697E7-42FD-5C7B-608F-AF8B930CAF49}"/>
              </a:ext>
            </a:extLst>
          </p:cNvPr>
          <p:cNvSpPr>
            <a:spLocks noGrp="1"/>
          </p:cNvSpPr>
          <p:nvPr>
            <p:ph type="title"/>
          </p:nvPr>
        </p:nvSpPr>
        <p:spPr/>
        <p:txBody>
          <a:bodyPr/>
          <a:lstStyle/>
          <a:p>
            <a:endParaRPr lang="sl-SI"/>
          </a:p>
        </p:txBody>
      </p:sp>
      <p:sp>
        <p:nvSpPr>
          <p:cNvPr id="3" name="Označba mesta vsebine 2">
            <a:extLst>
              <a:ext uri="{FF2B5EF4-FFF2-40B4-BE49-F238E27FC236}">
                <a16:creationId xmlns:a16="http://schemas.microsoft.com/office/drawing/2014/main" id="{B516B6C0-69C3-FACE-4434-2FC0C87480B6}"/>
              </a:ext>
            </a:extLst>
          </p:cNvPr>
          <p:cNvSpPr>
            <a:spLocks noGrp="1"/>
          </p:cNvSpPr>
          <p:nvPr>
            <p:ph idx="1"/>
          </p:nvPr>
        </p:nvSpPr>
        <p:spPr/>
        <p:txBody>
          <a:bodyPr/>
          <a:lstStyle/>
          <a:p>
            <a:endParaRPr lang="sl-SI"/>
          </a:p>
        </p:txBody>
      </p:sp>
      <p:sp>
        <p:nvSpPr>
          <p:cNvPr id="4" name="Označba mesta številke diapozitiva 3">
            <a:extLst>
              <a:ext uri="{FF2B5EF4-FFF2-40B4-BE49-F238E27FC236}">
                <a16:creationId xmlns:a16="http://schemas.microsoft.com/office/drawing/2014/main" id="{C31E7ECA-F2B3-6E4C-DF36-9C29EA8A2E5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21593816-F94B-4EBF-B88F-E76F8CAA83DA}" type="slidenum">
              <a:rPr kumimoji="0" lang="en-GB" sz="1200" b="0" i="0" u="none" strike="noStrike" kern="0" cap="none" spc="0" normalizeH="0" baseline="0" noProof="0" smtClean="0">
                <a:ln>
                  <a:noFill/>
                </a:ln>
                <a:solidFill>
                  <a:prstClr val="black">
                    <a:tint val="75000"/>
                  </a:prstClr>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75</a:t>
            </a:fld>
            <a:endParaRPr kumimoji="0" lang="en-GB" sz="1200" b="0" i="0" u="none" strike="noStrike" kern="0" cap="none" spc="0" normalizeH="0" baseline="0" noProof="0">
              <a:ln>
                <a:noFill/>
              </a:ln>
              <a:solidFill>
                <a:prstClr val="black">
                  <a:tint val="75000"/>
                </a:prstClr>
              </a:solidFill>
              <a:effectLst/>
              <a:uLnTx/>
              <a:uFillTx/>
              <a:latin typeface="Arial"/>
              <a:ea typeface="+mn-ea"/>
              <a:cs typeface="Arial"/>
              <a:sym typeface="Arial"/>
            </a:endParaRPr>
          </a:p>
        </p:txBody>
      </p:sp>
      <p:pic>
        <p:nvPicPr>
          <p:cNvPr id="8" name="Slika 7">
            <a:extLst>
              <a:ext uri="{FF2B5EF4-FFF2-40B4-BE49-F238E27FC236}">
                <a16:creationId xmlns:a16="http://schemas.microsoft.com/office/drawing/2014/main" id="{7097F374-C3FB-353B-1A82-D8403724328F}"/>
              </a:ext>
            </a:extLst>
          </p:cNvPr>
          <p:cNvPicPr>
            <a:picLocks noChangeAspect="1"/>
          </p:cNvPicPr>
          <p:nvPr/>
        </p:nvPicPr>
        <p:blipFill>
          <a:blip r:embed="rId3"/>
          <a:stretch>
            <a:fillRect/>
          </a:stretch>
        </p:blipFill>
        <p:spPr>
          <a:xfrm>
            <a:off x="60960" y="223837"/>
            <a:ext cx="12192000" cy="6270771"/>
          </a:xfrm>
          <a:prstGeom prst="rect">
            <a:avLst/>
          </a:prstGeom>
        </p:spPr>
      </p:pic>
      <p:sp>
        <p:nvSpPr>
          <p:cNvPr id="6" name="Elipsa 5">
            <a:extLst>
              <a:ext uri="{FF2B5EF4-FFF2-40B4-BE49-F238E27FC236}">
                <a16:creationId xmlns:a16="http://schemas.microsoft.com/office/drawing/2014/main" id="{C506FED9-037A-7340-5896-F7953F4DFAEE}"/>
              </a:ext>
            </a:extLst>
          </p:cNvPr>
          <p:cNvSpPr/>
          <p:nvPr/>
        </p:nvSpPr>
        <p:spPr>
          <a:xfrm>
            <a:off x="838199" y="461727"/>
            <a:ext cx="4394703" cy="184690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noFill/>
              <a:effectLst/>
              <a:uLnTx/>
              <a:uFillTx/>
              <a:latin typeface="Calibri" panose="020F0502020204030204"/>
              <a:ea typeface="+mn-ea"/>
              <a:cs typeface="+mn-cs"/>
            </a:endParaRPr>
          </a:p>
        </p:txBody>
      </p:sp>
      <p:pic>
        <p:nvPicPr>
          <p:cNvPr id="7" name="Grafika 6" descr="City outline">
            <a:extLst>
              <a:ext uri="{FF2B5EF4-FFF2-40B4-BE49-F238E27FC236}">
                <a16:creationId xmlns:a16="http://schemas.microsoft.com/office/drawing/2014/main" id="{8B057EFC-D953-5291-9394-3F0C16B1500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9147" y="738013"/>
            <a:ext cx="914400" cy="914400"/>
          </a:xfrm>
          <a:prstGeom prst="rect">
            <a:avLst/>
          </a:prstGeom>
        </p:spPr>
      </p:pic>
      <p:sp>
        <p:nvSpPr>
          <p:cNvPr id="5" name="Označba mesta datuma 4">
            <a:extLst>
              <a:ext uri="{FF2B5EF4-FFF2-40B4-BE49-F238E27FC236}">
                <a16:creationId xmlns:a16="http://schemas.microsoft.com/office/drawing/2014/main" id="{D07038B8-6052-18A3-512B-39484F2F76BC}"/>
              </a:ext>
            </a:extLst>
          </p:cNvPr>
          <p:cNvSpPr>
            <a:spLocks noGrp="1"/>
          </p:cNvSpPr>
          <p:nvPr>
            <p:ph type="dt" sz="half" idx="10"/>
          </p:nvPr>
        </p:nvSpPr>
        <p:spPr/>
        <p:txBody>
          <a:bodyPr/>
          <a:lstStyle/>
          <a:p>
            <a:fld id="{1185337A-C03A-40D9-83FD-10A51E14B5C5}" type="datetime1">
              <a:rPr lang="sl-SI" smtClean="0">
                <a:solidFill>
                  <a:prstClr val="black">
                    <a:tint val="75000"/>
                  </a:prstClr>
                </a:solidFill>
              </a:rPr>
              <a:t>22. 04. 2026</a:t>
            </a:fld>
            <a:endParaRPr lang="en-GB">
              <a:solidFill>
                <a:prstClr val="black">
                  <a:tint val="75000"/>
                </a:prstClr>
              </a:solidFill>
            </a:endParaRPr>
          </a:p>
        </p:txBody>
      </p:sp>
    </p:spTree>
    <p:extLst>
      <p:ext uri="{BB962C8B-B14F-4D97-AF65-F5344CB8AC3E}">
        <p14:creationId xmlns:p14="http://schemas.microsoft.com/office/powerpoint/2010/main" val="170031291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84AD5E9-4288-465D-E178-67D33F0E1498}"/>
              </a:ext>
            </a:extLst>
          </p:cNvPr>
          <p:cNvSpPr>
            <a:spLocks noGrp="1"/>
          </p:cNvSpPr>
          <p:nvPr>
            <p:ph type="title"/>
          </p:nvPr>
        </p:nvSpPr>
        <p:spPr/>
        <p:txBody>
          <a:bodyPr/>
          <a:lstStyle/>
          <a:p>
            <a:r>
              <a:rPr lang="sl-SI" b="1" dirty="0">
                <a:solidFill>
                  <a:srgbClr val="FF0000"/>
                </a:solidFill>
                <a:effectLst>
                  <a:outerShdw blurRad="38100" dist="38100" dir="2700000" algn="tl">
                    <a:srgbClr val="000000">
                      <a:alpha val="43137"/>
                    </a:srgbClr>
                  </a:outerShdw>
                </a:effectLst>
              </a:rPr>
              <a:t>HOST INSTITUTION - </a:t>
            </a:r>
            <a:r>
              <a:rPr lang="sl-SI" b="1" dirty="0" err="1">
                <a:solidFill>
                  <a:srgbClr val="FF0000"/>
                </a:solidFill>
                <a:effectLst>
                  <a:outerShdw blurRad="38100" dist="38100" dir="2700000" algn="tl">
                    <a:srgbClr val="000000">
                      <a:alpha val="43137"/>
                    </a:srgbClr>
                  </a:outerShdw>
                </a:effectLst>
              </a:rPr>
              <a:t>weaknesses</a:t>
            </a:r>
            <a:endParaRPr lang="sl-SI" b="1" dirty="0">
              <a:solidFill>
                <a:srgbClr val="FF0000"/>
              </a:solidFill>
              <a:effectLst>
                <a:outerShdw blurRad="38100" dist="38100" dir="2700000" algn="tl">
                  <a:srgbClr val="000000">
                    <a:alpha val="43137"/>
                  </a:srgbClr>
                </a:outerShdw>
              </a:effectLst>
            </a:endParaRPr>
          </a:p>
        </p:txBody>
      </p:sp>
      <p:sp>
        <p:nvSpPr>
          <p:cNvPr id="3" name="Označba mesta vsebine 2">
            <a:extLst>
              <a:ext uri="{FF2B5EF4-FFF2-40B4-BE49-F238E27FC236}">
                <a16:creationId xmlns:a16="http://schemas.microsoft.com/office/drawing/2014/main" id="{238E5C53-556E-32CF-971B-A165E50C4B10}"/>
              </a:ext>
            </a:extLst>
          </p:cNvPr>
          <p:cNvSpPr>
            <a:spLocks noGrp="1"/>
          </p:cNvSpPr>
          <p:nvPr>
            <p:ph idx="1"/>
          </p:nvPr>
        </p:nvSpPr>
        <p:spPr/>
        <p:txBody>
          <a:bodyPr>
            <a:normAutofit fontScale="92500"/>
          </a:bodyPr>
          <a:lstStyle/>
          <a:p>
            <a:r>
              <a:rPr lang="en-US" dirty="0"/>
              <a:t>The host institution’s </a:t>
            </a:r>
            <a:r>
              <a:rPr lang="en-US" b="1" dirty="0"/>
              <a:t>capacity</a:t>
            </a:r>
            <a:r>
              <a:rPr lang="en-US" dirty="0"/>
              <a:t> is </a:t>
            </a:r>
            <a:r>
              <a:rPr lang="en-US" dirty="0">
                <a:highlight>
                  <a:srgbClr val="FFFF00"/>
                </a:highlight>
              </a:rPr>
              <a:t>not clearly outlined </a:t>
            </a:r>
            <a:r>
              <a:rPr lang="en-US" dirty="0"/>
              <a:t>in the proposal.</a:t>
            </a:r>
            <a:endParaRPr lang="sl-SI" dirty="0"/>
          </a:p>
          <a:p>
            <a:r>
              <a:rPr lang="sl-SI" dirty="0"/>
              <a:t> </a:t>
            </a:r>
            <a:r>
              <a:rPr lang="en-US" dirty="0"/>
              <a:t>The facilities and overall hosting arrangements for the </a:t>
            </a:r>
            <a:r>
              <a:rPr lang="en-US" b="1" dirty="0"/>
              <a:t>secondment</a:t>
            </a:r>
            <a:r>
              <a:rPr lang="en-US" dirty="0"/>
              <a:t> are not described in full detail. </a:t>
            </a:r>
            <a:endParaRPr lang="sl-SI" dirty="0"/>
          </a:p>
          <a:p>
            <a:r>
              <a:rPr lang="en-US" dirty="0">
                <a:highlight>
                  <a:srgbClr val="FFFF00"/>
                </a:highlight>
              </a:rPr>
              <a:t>Capacity</a:t>
            </a:r>
            <a:r>
              <a:rPr lang="en-US" dirty="0"/>
              <a:t> and infrastructure </a:t>
            </a:r>
            <a:r>
              <a:rPr lang="en-US" b="1" dirty="0"/>
              <a:t>at the secondment institution </a:t>
            </a:r>
            <a:r>
              <a:rPr lang="en-US" dirty="0"/>
              <a:t>is not described in sufficient detail. </a:t>
            </a:r>
            <a:endParaRPr lang="sl-SI" dirty="0"/>
          </a:p>
          <a:p>
            <a:r>
              <a:rPr lang="sl-SI" b="1" dirty="0"/>
              <a:t>T</a:t>
            </a:r>
            <a:r>
              <a:rPr lang="en-US" b="1" dirty="0"/>
              <a:t>he short-visit host institution </a:t>
            </a:r>
            <a:r>
              <a:rPr lang="en-US" dirty="0"/>
              <a:t>is insufficiently described in terms of supervision, commitment, and capacity</a:t>
            </a:r>
            <a:endParaRPr lang="sl-SI" dirty="0"/>
          </a:p>
          <a:p>
            <a:r>
              <a:rPr lang="en-US" b="1" dirty="0"/>
              <a:t>Coordination</a:t>
            </a:r>
            <a:r>
              <a:rPr lang="en-US" dirty="0"/>
              <a:t> between the </a:t>
            </a:r>
            <a:r>
              <a:rPr lang="en-US" dirty="0">
                <a:highlight>
                  <a:srgbClr val="FFFF00"/>
                </a:highlight>
              </a:rPr>
              <a:t>host and secondment </a:t>
            </a:r>
            <a:r>
              <a:rPr lang="en-US" dirty="0"/>
              <a:t>partners is inadequately </a:t>
            </a:r>
            <a:r>
              <a:rPr lang="en-US" dirty="0" err="1"/>
              <a:t>formalised</a:t>
            </a:r>
            <a:r>
              <a:rPr lang="en-US" dirty="0"/>
              <a:t>, and several activities involving external partners are not fully described.</a:t>
            </a:r>
            <a:endParaRPr lang="sl-SI" dirty="0"/>
          </a:p>
        </p:txBody>
      </p:sp>
      <p:pic>
        <p:nvPicPr>
          <p:cNvPr id="5" name="Grafika 4" descr="City outline">
            <a:extLst>
              <a:ext uri="{FF2B5EF4-FFF2-40B4-BE49-F238E27FC236}">
                <a16:creationId xmlns:a16="http://schemas.microsoft.com/office/drawing/2014/main" id="{3AF88D24-0ACC-B178-E02D-EA462CA0CFB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994585" y="223837"/>
            <a:ext cx="914400" cy="914400"/>
          </a:xfrm>
          <a:prstGeom prst="rect">
            <a:avLst/>
          </a:prstGeom>
        </p:spPr>
      </p:pic>
      <p:sp>
        <p:nvSpPr>
          <p:cNvPr id="4" name="Označba mesta datuma 3">
            <a:extLst>
              <a:ext uri="{FF2B5EF4-FFF2-40B4-BE49-F238E27FC236}">
                <a16:creationId xmlns:a16="http://schemas.microsoft.com/office/drawing/2014/main" id="{F369EE2B-0B52-629E-7979-5B3D5EF520B9}"/>
              </a:ext>
            </a:extLst>
          </p:cNvPr>
          <p:cNvSpPr>
            <a:spLocks noGrp="1"/>
          </p:cNvSpPr>
          <p:nvPr>
            <p:ph type="dt" sz="half" idx="10"/>
          </p:nvPr>
        </p:nvSpPr>
        <p:spPr/>
        <p:txBody>
          <a:bodyPr/>
          <a:lstStyle/>
          <a:p>
            <a:fld id="{DD173C6A-95BC-4F6C-89AC-546532A3A31A}" type="datetime1">
              <a:rPr lang="sl-SI" smtClean="0"/>
              <a:t>22. 04. 2026</a:t>
            </a:fld>
            <a:endParaRPr lang="sl-SI"/>
          </a:p>
        </p:txBody>
      </p:sp>
      <p:sp>
        <p:nvSpPr>
          <p:cNvPr id="6" name="Označba mesta številke diapozitiva 5">
            <a:extLst>
              <a:ext uri="{FF2B5EF4-FFF2-40B4-BE49-F238E27FC236}">
                <a16:creationId xmlns:a16="http://schemas.microsoft.com/office/drawing/2014/main" id="{8A7B5397-28E8-2B1B-AA03-E0E64B33C9EF}"/>
              </a:ext>
            </a:extLst>
          </p:cNvPr>
          <p:cNvSpPr>
            <a:spLocks noGrp="1"/>
          </p:cNvSpPr>
          <p:nvPr>
            <p:ph type="sldNum" sz="quarter" idx="12"/>
          </p:nvPr>
        </p:nvSpPr>
        <p:spPr/>
        <p:txBody>
          <a:bodyPr/>
          <a:lstStyle/>
          <a:p>
            <a:fld id="{3A63198E-746F-4D1F-8336-55B0049BC075}" type="slidenum">
              <a:rPr lang="sl-SI" smtClean="0"/>
              <a:t>76</a:t>
            </a:fld>
            <a:endParaRPr lang="sl-SI"/>
          </a:p>
        </p:txBody>
      </p:sp>
    </p:spTree>
    <p:extLst>
      <p:ext uri="{BB962C8B-B14F-4D97-AF65-F5344CB8AC3E}">
        <p14:creationId xmlns:p14="http://schemas.microsoft.com/office/powerpoint/2010/main" val="15392394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C8F9623-E9E6-BA73-9B39-E354C695F0D9}"/>
              </a:ext>
            </a:extLst>
          </p:cNvPr>
          <p:cNvSpPr>
            <a:spLocks noGrp="1"/>
          </p:cNvSpPr>
          <p:nvPr>
            <p:ph type="title"/>
          </p:nvPr>
        </p:nvSpPr>
        <p:spPr/>
        <p:txBody>
          <a:bodyPr/>
          <a:lstStyle/>
          <a:p>
            <a:pPr algn="ctr"/>
            <a:r>
              <a:rPr lang="sl-SI" b="1" dirty="0">
                <a:solidFill>
                  <a:srgbClr val="FF0000"/>
                </a:solidFill>
                <a:effectLst>
                  <a:outerShdw blurRad="38100" dist="38100" dir="2700000" algn="tl">
                    <a:srgbClr val="000000">
                      <a:alpha val="43137"/>
                    </a:srgbClr>
                  </a:outerShdw>
                </a:effectLst>
              </a:rPr>
              <a:t>HOSTING – </a:t>
            </a:r>
            <a:r>
              <a:rPr lang="sl-SI" b="1" dirty="0" err="1">
                <a:solidFill>
                  <a:srgbClr val="FF0000"/>
                </a:solidFill>
                <a:effectLst>
                  <a:outerShdw blurRad="38100" dist="38100" dir="2700000" algn="tl">
                    <a:srgbClr val="000000">
                      <a:alpha val="43137"/>
                    </a:srgbClr>
                  </a:outerShdw>
                </a:effectLst>
              </a:rPr>
              <a:t>weaknesses</a:t>
            </a:r>
            <a:r>
              <a:rPr lang="sl-SI" b="1" dirty="0">
                <a:solidFill>
                  <a:srgbClr val="FF0000"/>
                </a:solidFill>
                <a:effectLst>
                  <a:outerShdw blurRad="38100" dist="38100" dir="2700000" algn="tl">
                    <a:srgbClr val="000000">
                      <a:alpha val="43137"/>
                    </a:srgbClr>
                  </a:outerShdw>
                </a:effectLst>
              </a:rPr>
              <a:t> </a:t>
            </a:r>
          </a:p>
        </p:txBody>
      </p:sp>
      <p:sp>
        <p:nvSpPr>
          <p:cNvPr id="3" name="Označba mesta vsebine 2">
            <a:extLst>
              <a:ext uri="{FF2B5EF4-FFF2-40B4-BE49-F238E27FC236}">
                <a16:creationId xmlns:a16="http://schemas.microsoft.com/office/drawing/2014/main" id="{F1312105-EE9A-B171-1D0F-49D6D8752CC7}"/>
              </a:ext>
            </a:extLst>
          </p:cNvPr>
          <p:cNvSpPr>
            <a:spLocks noGrp="1"/>
          </p:cNvSpPr>
          <p:nvPr>
            <p:ph idx="1"/>
          </p:nvPr>
        </p:nvSpPr>
        <p:spPr/>
        <p:txBody>
          <a:bodyPr>
            <a:normAutofit fontScale="77500" lnSpcReduction="20000"/>
          </a:bodyPr>
          <a:lstStyle/>
          <a:p>
            <a:r>
              <a:rPr lang="en-US" dirty="0"/>
              <a:t>The proposal does </a:t>
            </a:r>
            <a:r>
              <a:rPr lang="en-US" dirty="0">
                <a:highlight>
                  <a:srgbClr val="FFFF00"/>
                </a:highlight>
              </a:rPr>
              <a:t>not fully explain </a:t>
            </a:r>
            <a:r>
              <a:rPr lang="en-US" dirty="0"/>
              <a:t>the </a:t>
            </a:r>
            <a:r>
              <a:rPr lang="en-US" b="1" dirty="0"/>
              <a:t>hosting arrangements </a:t>
            </a:r>
            <a:r>
              <a:rPr lang="en-US" dirty="0"/>
              <a:t>and </a:t>
            </a:r>
            <a:r>
              <a:rPr lang="en-US" b="1" dirty="0"/>
              <a:t>integration</a:t>
            </a:r>
            <a:r>
              <a:rPr lang="en-US" dirty="0"/>
              <a:t> into the team at the secondment institution. </a:t>
            </a:r>
            <a:endParaRPr lang="sl-SI" dirty="0"/>
          </a:p>
          <a:p>
            <a:r>
              <a:rPr lang="en-US" dirty="0"/>
              <a:t>The host group and </a:t>
            </a:r>
            <a:r>
              <a:rPr lang="en-US" b="1" dirty="0"/>
              <a:t>hosting arrangements </a:t>
            </a:r>
            <a:r>
              <a:rPr lang="en-US" dirty="0"/>
              <a:t>are not described in enough detail—e.g., the </a:t>
            </a:r>
            <a:r>
              <a:rPr lang="en-US" dirty="0">
                <a:highlight>
                  <a:srgbClr val="FFFF00"/>
                </a:highlight>
              </a:rPr>
              <a:t>practical aspects </a:t>
            </a:r>
            <a:r>
              <a:rPr lang="en-US" dirty="0"/>
              <a:t>of the researcher's </a:t>
            </a:r>
            <a:r>
              <a:rPr lang="en-US" b="1" dirty="0"/>
              <a:t>integration</a:t>
            </a:r>
            <a:r>
              <a:rPr lang="en-US" dirty="0"/>
              <a:t> into the host team are not sufficiently explained.</a:t>
            </a:r>
            <a:endParaRPr lang="sl-SI" dirty="0"/>
          </a:p>
          <a:p>
            <a:r>
              <a:rPr lang="en-US" dirty="0"/>
              <a:t>There is inadequate explanation of the hosting </a:t>
            </a:r>
            <a:r>
              <a:rPr lang="en-US" dirty="0">
                <a:highlight>
                  <a:srgbClr val="FFFF00"/>
                </a:highlight>
              </a:rPr>
              <a:t>arrangements</a:t>
            </a:r>
            <a:r>
              <a:rPr lang="en-US" dirty="0"/>
              <a:t>, including the integration into the team, institution and the support services available.</a:t>
            </a:r>
            <a:endParaRPr lang="sl-SI" dirty="0"/>
          </a:p>
          <a:p>
            <a:r>
              <a:rPr lang="en-US" dirty="0"/>
              <a:t>Hosting arrangements, integration efforts and </a:t>
            </a:r>
            <a:r>
              <a:rPr lang="en-US" dirty="0">
                <a:highlight>
                  <a:srgbClr val="FFFF00"/>
                </a:highlight>
              </a:rPr>
              <a:t>support services </a:t>
            </a:r>
            <a:r>
              <a:rPr lang="en-US" dirty="0"/>
              <a:t>are lacking details</a:t>
            </a:r>
            <a:endParaRPr lang="sl-SI" dirty="0"/>
          </a:p>
          <a:p>
            <a:r>
              <a:rPr lang="en-US" dirty="0"/>
              <a:t>It is not sufficiently clear how the researcher would be </a:t>
            </a:r>
            <a:r>
              <a:rPr lang="en-US" b="1" dirty="0"/>
              <a:t>integrated in the host institution. </a:t>
            </a:r>
            <a:endParaRPr lang="sl-SI" b="1" dirty="0"/>
          </a:p>
          <a:p>
            <a:r>
              <a:rPr lang="en-US" b="1" dirty="0"/>
              <a:t>Integration</a:t>
            </a:r>
            <a:r>
              <a:rPr lang="en-US" dirty="0"/>
              <a:t> of the researcher at the institution is insufficiently well addressed with a lack of </a:t>
            </a:r>
            <a:r>
              <a:rPr lang="en-US" b="1" dirty="0">
                <a:highlight>
                  <a:srgbClr val="FFFF00"/>
                </a:highlight>
              </a:rPr>
              <a:t>concrete measures </a:t>
            </a:r>
            <a:r>
              <a:rPr lang="en-US" dirty="0"/>
              <a:t>other than a collaboration. </a:t>
            </a:r>
            <a:endParaRPr lang="sl-SI" dirty="0"/>
          </a:p>
          <a:p>
            <a:r>
              <a:rPr lang="sl-SI" dirty="0" err="1"/>
              <a:t>The</a:t>
            </a:r>
            <a:r>
              <a:rPr lang="sl-SI" dirty="0"/>
              <a:t> </a:t>
            </a:r>
            <a:r>
              <a:rPr lang="sl-SI" b="1" dirty="0" err="1">
                <a:highlight>
                  <a:srgbClr val="FFFF00"/>
                </a:highlight>
              </a:rPr>
              <a:t>frequency</a:t>
            </a:r>
            <a:r>
              <a:rPr lang="sl-SI" b="1" dirty="0">
                <a:highlight>
                  <a:srgbClr val="FFFF00"/>
                </a:highlight>
              </a:rPr>
              <a:t> of </a:t>
            </a:r>
            <a:r>
              <a:rPr lang="sl-SI" b="1" dirty="0" err="1">
                <a:highlight>
                  <a:srgbClr val="FFFF00"/>
                </a:highlight>
              </a:rPr>
              <a:t>meetings</a:t>
            </a:r>
            <a:r>
              <a:rPr lang="sl-SI" b="1" dirty="0"/>
              <a:t> </a:t>
            </a:r>
            <a:r>
              <a:rPr lang="sl-SI" dirty="0" err="1"/>
              <a:t>between</a:t>
            </a:r>
            <a:r>
              <a:rPr lang="sl-SI" dirty="0"/>
              <a:t> </a:t>
            </a:r>
            <a:r>
              <a:rPr lang="sl-SI" dirty="0" err="1"/>
              <a:t>researcher</a:t>
            </a:r>
            <a:r>
              <a:rPr lang="sl-SI" dirty="0"/>
              <a:t> and </a:t>
            </a:r>
            <a:r>
              <a:rPr lang="sl-SI" dirty="0" err="1"/>
              <a:t>supervisor</a:t>
            </a:r>
            <a:r>
              <a:rPr lang="sl-SI" dirty="0"/>
              <a:t> is not </a:t>
            </a:r>
            <a:r>
              <a:rPr lang="sl-SI" dirty="0" err="1"/>
              <a:t>clearly</a:t>
            </a:r>
            <a:r>
              <a:rPr lang="sl-SI" dirty="0"/>
              <a:t> </a:t>
            </a:r>
            <a:r>
              <a:rPr lang="sl-SI" dirty="0" err="1"/>
              <a:t>defined</a:t>
            </a:r>
            <a:r>
              <a:rPr lang="sl-SI" dirty="0"/>
              <a:t>.</a:t>
            </a:r>
          </a:p>
          <a:p>
            <a:endParaRPr lang="sl-SI" b="1" dirty="0"/>
          </a:p>
          <a:p>
            <a:endParaRPr lang="sl-SI" dirty="0"/>
          </a:p>
        </p:txBody>
      </p:sp>
      <p:sp>
        <p:nvSpPr>
          <p:cNvPr id="4" name="Označba mesta datuma 3">
            <a:extLst>
              <a:ext uri="{FF2B5EF4-FFF2-40B4-BE49-F238E27FC236}">
                <a16:creationId xmlns:a16="http://schemas.microsoft.com/office/drawing/2014/main" id="{77DA7E4F-99FF-ABF1-5284-E16E764865E8}"/>
              </a:ext>
            </a:extLst>
          </p:cNvPr>
          <p:cNvSpPr>
            <a:spLocks noGrp="1"/>
          </p:cNvSpPr>
          <p:nvPr>
            <p:ph type="dt" sz="half" idx="10"/>
          </p:nvPr>
        </p:nvSpPr>
        <p:spPr/>
        <p:txBody>
          <a:bodyPr/>
          <a:lstStyle/>
          <a:p>
            <a:fld id="{64CC691E-DC23-4031-8DA8-3685E449FCC0}" type="datetime1">
              <a:rPr lang="sl-SI" smtClean="0"/>
              <a:t>22. 04. 2026</a:t>
            </a:fld>
            <a:endParaRPr lang="sl-SI"/>
          </a:p>
        </p:txBody>
      </p:sp>
      <p:sp>
        <p:nvSpPr>
          <p:cNvPr id="5" name="Označba mesta številke diapozitiva 4">
            <a:extLst>
              <a:ext uri="{FF2B5EF4-FFF2-40B4-BE49-F238E27FC236}">
                <a16:creationId xmlns:a16="http://schemas.microsoft.com/office/drawing/2014/main" id="{F653007C-52B7-EA97-9932-9E5690A472C0}"/>
              </a:ext>
            </a:extLst>
          </p:cNvPr>
          <p:cNvSpPr>
            <a:spLocks noGrp="1"/>
          </p:cNvSpPr>
          <p:nvPr>
            <p:ph type="sldNum" sz="quarter" idx="12"/>
          </p:nvPr>
        </p:nvSpPr>
        <p:spPr/>
        <p:txBody>
          <a:bodyPr/>
          <a:lstStyle/>
          <a:p>
            <a:fld id="{3A63198E-746F-4D1F-8336-55B0049BC075}" type="slidenum">
              <a:rPr lang="sl-SI" smtClean="0"/>
              <a:t>77</a:t>
            </a:fld>
            <a:endParaRPr lang="sl-SI"/>
          </a:p>
        </p:txBody>
      </p:sp>
      <p:pic>
        <p:nvPicPr>
          <p:cNvPr id="6" name="Grafika 5" descr="Anchor with solid fill">
            <a:extLst>
              <a:ext uri="{FF2B5EF4-FFF2-40B4-BE49-F238E27FC236}">
                <a16:creationId xmlns:a16="http://schemas.microsoft.com/office/drawing/2014/main" id="{39060B61-E248-820A-4A69-432FDD71EAE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348823" y="408782"/>
            <a:ext cx="914400" cy="914400"/>
          </a:xfrm>
          <a:prstGeom prst="rect">
            <a:avLst/>
          </a:prstGeom>
        </p:spPr>
      </p:pic>
    </p:spTree>
    <p:extLst>
      <p:ext uri="{BB962C8B-B14F-4D97-AF65-F5344CB8AC3E}">
        <p14:creationId xmlns:p14="http://schemas.microsoft.com/office/powerpoint/2010/main" val="27700867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like 1">
            <a:extLst>
              <a:ext uri="{FF2B5EF4-FFF2-40B4-BE49-F238E27FC236}">
                <a16:creationId xmlns:a16="http://schemas.microsoft.com/office/drawing/2014/main" id="{2EF083F3-3DEC-6B2E-BBB3-B9495738384E}"/>
              </a:ext>
            </a:extLst>
          </p:cNvPr>
          <p:cNvSpPr>
            <a:spLocks noGrp="1"/>
          </p:cNvSpPr>
          <p:nvPr>
            <p:ph type="pic" idx="1"/>
          </p:nvPr>
        </p:nvSpPr>
        <p:spPr>
          <a:xfrm>
            <a:off x="1452122" y="1353796"/>
            <a:ext cx="8746172" cy="4443984"/>
          </a:xfrm>
        </p:spPr>
        <p:txBody>
          <a:bodyPr>
            <a:normAutofit/>
          </a:bodyPr>
          <a:lstStyle/>
          <a:p>
            <a:endParaRPr lang="sl-SI" dirty="0"/>
          </a:p>
          <a:p>
            <a:endParaRPr lang="sl-SI" dirty="0"/>
          </a:p>
          <a:p>
            <a:pPr algn="ctr"/>
            <a:r>
              <a:rPr lang="sl-SI" sz="4400" b="1" dirty="0">
                <a:solidFill>
                  <a:schemeClr val="accent6">
                    <a:lumMod val="75000"/>
                  </a:schemeClr>
                </a:solidFill>
                <a:effectLst>
                  <a:outerShdw blurRad="38100" dist="38100" dir="2700000" algn="tl">
                    <a:srgbClr val="000000">
                      <a:alpha val="43137"/>
                    </a:srgbClr>
                  </a:outerShdw>
                </a:effectLst>
              </a:rPr>
              <a:t>HVALA ZA VAŠO POZORNOST!</a:t>
            </a:r>
          </a:p>
          <a:p>
            <a:pPr algn="ctr"/>
            <a:endParaRPr lang="sl-SI" sz="4400" b="1" dirty="0">
              <a:solidFill>
                <a:schemeClr val="accent6">
                  <a:lumMod val="75000"/>
                </a:schemeClr>
              </a:solidFill>
              <a:effectLst>
                <a:outerShdw blurRad="38100" dist="38100" dir="2700000" algn="tl">
                  <a:srgbClr val="000000">
                    <a:alpha val="43137"/>
                  </a:srgbClr>
                </a:outerShdw>
              </a:effectLst>
            </a:endParaRPr>
          </a:p>
          <a:p>
            <a:pPr algn="ctr"/>
            <a:r>
              <a:rPr lang="sl-SI" sz="2000" dirty="0">
                <a:hlinkClick r:id="rId2"/>
              </a:rPr>
              <a:t>Home - Marie </a:t>
            </a:r>
            <a:r>
              <a:rPr lang="sl-SI" sz="2000" dirty="0" err="1">
                <a:hlinkClick r:id="rId2"/>
              </a:rPr>
              <a:t>Skłodowska</a:t>
            </a:r>
            <a:r>
              <a:rPr lang="sl-SI" sz="2000" dirty="0">
                <a:hlinkClick r:id="rId2"/>
              </a:rPr>
              <a:t>-Curie Actions</a:t>
            </a:r>
            <a:endParaRPr lang="sl-SI" sz="2000" dirty="0"/>
          </a:p>
          <a:p>
            <a:pPr algn="ctr"/>
            <a:r>
              <a:rPr lang="sl-SI" sz="2000" dirty="0">
                <a:hlinkClick r:id="rId3"/>
              </a:rPr>
              <a:t>Najnovejše informacije za javnost, NCP MSCA v Obzorju Evropa</a:t>
            </a:r>
            <a:endParaRPr lang="sl-SI" sz="2000" dirty="0"/>
          </a:p>
          <a:p>
            <a:pPr algn="ctr"/>
            <a:r>
              <a:rPr lang="sl-SI" sz="2000" dirty="0">
                <a:hlinkClick r:id="rId4"/>
              </a:rPr>
              <a:t>stojan.sorcan@gov.si</a:t>
            </a:r>
            <a:r>
              <a:rPr lang="sl-SI" sz="2000" dirty="0"/>
              <a:t> </a:t>
            </a:r>
          </a:p>
          <a:p>
            <a:endParaRPr lang="sl-SI" dirty="0"/>
          </a:p>
          <a:p>
            <a:endParaRPr lang="sl-SI" dirty="0"/>
          </a:p>
        </p:txBody>
      </p:sp>
      <p:pic>
        <p:nvPicPr>
          <p:cNvPr id="3" name="Označba mesta vsebine 5">
            <a:extLst>
              <a:ext uri="{FF2B5EF4-FFF2-40B4-BE49-F238E27FC236}">
                <a16:creationId xmlns:a16="http://schemas.microsoft.com/office/drawing/2014/main" id="{429D1734-AB6A-84F0-C08D-B4A0BC5A2B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554" y="189005"/>
            <a:ext cx="2329583" cy="2329583"/>
          </a:xfrm>
          <a:prstGeom prst="rect">
            <a:avLst/>
          </a:prstGeom>
        </p:spPr>
      </p:pic>
      <p:pic>
        <p:nvPicPr>
          <p:cNvPr id="4" name="Slika 3">
            <a:extLst>
              <a:ext uri="{FF2B5EF4-FFF2-40B4-BE49-F238E27FC236}">
                <a16:creationId xmlns:a16="http://schemas.microsoft.com/office/drawing/2014/main" id="{5FD730D0-453D-5179-5706-1090B18D6EFE}"/>
              </a:ext>
            </a:extLst>
          </p:cNvPr>
          <p:cNvPicPr>
            <a:picLocks noChangeAspect="1"/>
          </p:cNvPicPr>
          <p:nvPr/>
        </p:nvPicPr>
        <p:blipFill>
          <a:blip r:embed="rId6"/>
          <a:stretch>
            <a:fillRect/>
          </a:stretch>
        </p:blipFill>
        <p:spPr>
          <a:xfrm>
            <a:off x="4395315" y="5508622"/>
            <a:ext cx="3231687" cy="969036"/>
          </a:xfrm>
          <a:prstGeom prst="rect">
            <a:avLst/>
          </a:prstGeom>
        </p:spPr>
      </p:pic>
    </p:spTree>
    <p:extLst>
      <p:ext uri="{BB962C8B-B14F-4D97-AF65-F5344CB8AC3E}">
        <p14:creationId xmlns:p14="http://schemas.microsoft.com/office/powerpoint/2010/main" val="4798169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24" y="3429000"/>
            <a:ext cx="10515600" cy="490524"/>
          </a:xfrm>
        </p:spPr>
        <p:txBody>
          <a:bodyPr/>
          <a:lstStyle/>
          <a:p>
            <a:r>
              <a:rPr lang="en-IE" dirty="0"/>
              <a:t>Thank you</a:t>
            </a:r>
            <a:br>
              <a:rPr lang="en-IE" dirty="0"/>
            </a:br>
            <a:endParaRPr lang="en-IE" dirty="0"/>
          </a:p>
        </p:txBody>
      </p:sp>
      <p:sp>
        <p:nvSpPr>
          <p:cNvPr id="5" name="TextBox 4">
            <a:extLst>
              <a:ext uri="{FF2B5EF4-FFF2-40B4-BE49-F238E27FC236}">
                <a16:creationId xmlns:a16="http://schemas.microsoft.com/office/drawing/2014/main" id="{6F1FD455-D689-4FC9-9D55-438962E589C9}"/>
              </a:ext>
            </a:extLst>
          </p:cNvPr>
          <p:cNvSpPr txBox="1"/>
          <p:nvPr/>
        </p:nvSpPr>
        <p:spPr>
          <a:xfrm>
            <a:off x="1269432" y="1044406"/>
            <a:ext cx="8356540" cy="127727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IE" sz="2400" b="0" i="1" u="none" strike="noStrike" kern="0" cap="none" spc="0" normalizeH="0" baseline="0" noProof="0" dirty="0">
                <a:ln>
                  <a:noFill/>
                </a:ln>
                <a:solidFill>
                  <a:srgbClr val="7030A0"/>
                </a:solidFill>
                <a:effectLst/>
                <a:uLnTx/>
                <a:uFillTx/>
                <a:latin typeface="EC Square Sans Pro" panose="020B0506040000020004" pitchFamily="34" charset="0"/>
                <a:cs typeface="Segoe UI Light" panose="020B0502040204020203" pitchFamily="34" charset="0"/>
                <a:sym typeface="Arial"/>
              </a:rPr>
              <a:t>Nothing in life is to be feared, it is only to be understood.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IE" sz="2400" b="0" i="1" u="none" strike="noStrike" kern="0" cap="none" spc="0" normalizeH="0" baseline="0" noProof="0" dirty="0">
                <a:ln>
                  <a:noFill/>
                </a:ln>
                <a:solidFill>
                  <a:srgbClr val="7030A0"/>
                </a:solidFill>
                <a:effectLst/>
                <a:uLnTx/>
                <a:uFillTx/>
                <a:latin typeface="EC Square Sans Pro" panose="020B0506040000020004" pitchFamily="34" charset="0"/>
                <a:cs typeface="Segoe UI Light" panose="020B0502040204020203" pitchFamily="34" charset="0"/>
                <a:sym typeface="Arial"/>
              </a:rPr>
              <a:t>Now is the time to understand more, so that we may fear less.</a:t>
            </a:r>
          </a:p>
          <a:p>
            <a:pPr marL="0" marR="0" lvl="0" indent="0" algn="ctr" defTabSz="914400" rtl="0" eaLnBrk="1" fontAlgn="auto" latinLnBrk="0" hangingPunct="1">
              <a:lnSpc>
                <a:spcPct val="100000"/>
              </a:lnSpc>
              <a:spcBef>
                <a:spcPts val="600"/>
              </a:spcBef>
              <a:spcAft>
                <a:spcPts val="0"/>
              </a:spcAft>
              <a:buClr>
                <a:srgbClr val="000000"/>
              </a:buClr>
              <a:buSzTx/>
              <a:buFont typeface="Arial"/>
              <a:buNone/>
              <a:tabLst/>
              <a:defRPr/>
            </a:pPr>
            <a:r>
              <a:rPr kumimoji="0" lang="en-IE" sz="2400" b="0" i="0" u="none" strike="noStrike" kern="0" cap="none" spc="0" normalizeH="0" baseline="0" noProof="0" dirty="0">
                <a:ln>
                  <a:noFill/>
                </a:ln>
                <a:solidFill>
                  <a:srgbClr val="DD0C86"/>
                </a:solidFill>
                <a:effectLst/>
                <a:uLnTx/>
                <a:uFillTx/>
                <a:latin typeface="EC Square Sans Pro" panose="020B0506040000020004" pitchFamily="34" charset="0"/>
                <a:cs typeface="Arial"/>
                <a:sym typeface="Arial"/>
              </a:rPr>
              <a:t>Marie Skłodowska-Curie</a:t>
            </a:r>
          </a:p>
        </p:txBody>
      </p:sp>
      <p:pic>
        <p:nvPicPr>
          <p:cNvPr id="6" name="Picture 5">
            <a:extLst>
              <a:ext uri="{FF2B5EF4-FFF2-40B4-BE49-F238E27FC236}">
                <a16:creationId xmlns:a16="http://schemas.microsoft.com/office/drawing/2014/main" id="{B3704A48-59A7-4D28-B178-EB1D1A1266FF}"/>
              </a:ext>
            </a:extLst>
          </p:cNvPr>
          <p:cNvPicPr>
            <a:picLocks noChangeAspect="1"/>
          </p:cNvPicPr>
          <p:nvPr/>
        </p:nvPicPr>
        <p:blipFill>
          <a:blip r:embed="rId2"/>
          <a:stretch>
            <a:fillRect/>
          </a:stretch>
        </p:blipFill>
        <p:spPr>
          <a:xfrm>
            <a:off x="9980082" y="347178"/>
            <a:ext cx="1894417" cy="1464530"/>
          </a:xfrm>
          <a:prstGeom prst="rect">
            <a:avLst/>
          </a:prstGeom>
        </p:spPr>
      </p:pic>
      <p:pic>
        <p:nvPicPr>
          <p:cNvPr id="3" name="Označba mesta vsebine 6">
            <a:extLst>
              <a:ext uri="{FF2B5EF4-FFF2-40B4-BE49-F238E27FC236}">
                <a16:creationId xmlns:a16="http://schemas.microsoft.com/office/drawing/2014/main" id="{DA40F71E-5C02-FB19-34B7-04AA9ADD596E}"/>
              </a:ext>
            </a:extLst>
          </p:cNvPr>
          <p:cNvPicPr>
            <a:picLocks noChangeAspect="1"/>
          </p:cNvPicPr>
          <p:nvPr/>
        </p:nvPicPr>
        <p:blipFill>
          <a:blip r:embed="rId3"/>
          <a:stretch>
            <a:fillRect/>
          </a:stretch>
        </p:blipFill>
        <p:spPr>
          <a:xfrm>
            <a:off x="4639826" y="4087218"/>
            <a:ext cx="1223180" cy="1202090"/>
          </a:xfrm>
          <a:prstGeom prst="rect">
            <a:avLst/>
          </a:prstGeom>
        </p:spPr>
      </p:pic>
    </p:spTree>
    <p:extLst>
      <p:ext uri="{BB962C8B-B14F-4D97-AF65-F5344CB8AC3E}">
        <p14:creationId xmlns:p14="http://schemas.microsoft.com/office/powerpoint/2010/main" val="2220564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8</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graphicFrame>
        <p:nvGraphicFramePr>
          <p:cNvPr id="4" name="Táblázat 3"/>
          <p:cNvGraphicFramePr>
            <a:graphicFrameLocks noGrp="1"/>
          </p:cNvGraphicFramePr>
          <p:nvPr/>
        </p:nvGraphicFramePr>
        <p:xfrm>
          <a:off x="338632" y="958039"/>
          <a:ext cx="11003931" cy="5776653"/>
        </p:xfrm>
        <a:graphic>
          <a:graphicData uri="http://schemas.openxmlformats.org/drawingml/2006/table">
            <a:tbl>
              <a:tblPr firstRow="1" firstCol="1" bandRow="1"/>
              <a:tblGrid>
                <a:gridCol w="5571203">
                  <a:extLst>
                    <a:ext uri="{9D8B030D-6E8A-4147-A177-3AD203B41FA5}">
                      <a16:colId xmlns:a16="http://schemas.microsoft.com/office/drawing/2014/main" val="20000"/>
                    </a:ext>
                  </a:extLst>
                </a:gridCol>
                <a:gridCol w="3101517">
                  <a:extLst>
                    <a:ext uri="{9D8B030D-6E8A-4147-A177-3AD203B41FA5}">
                      <a16:colId xmlns:a16="http://schemas.microsoft.com/office/drawing/2014/main" val="20001"/>
                    </a:ext>
                  </a:extLst>
                </a:gridCol>
                <a:gridCol w="2331211">
                  <a:extLst>
                    <a:ext uri="{9D8B030D-6E8A-4147-A177-3AD203B41FA5}">
                      <a16:colId xmlns:a16="http://schemas.microsoft.com/office/drawing/2014/main" val="20002"/>
                    </a:ext>
                  </a:extLst>
                </a:gridCol>
              </a:tblGrid>
              <a:tr h="517452">
                <a:tc>
                  <a:txBody>
                    <a:bodyPr/>
                    <a:lstStyle/>
                    <a:p>
                      <a:pPr algn="ctr">
                        <a:lnSpc>
                          <a:spcPct val="107000"/>
                        </a:lnSpc>
                        <a:spcBef>
                          <a:spcPts val="600"/>
                        </a:spcBef>
                        <a:spcAft>
                          <a:spcPts val="600"/>
                        </a:spcAft>
                      </a:pPr>
                      <a:r>
                        <a:rPr lang="en-GB" sz="1800" b="1" kern="1200" dirty="0">
                          <a:solidFill>
                            <a:srgbClr val="0000D4"/>
                          </a:solidFill>
                          <a:effectLst/>
                          <a:latin typeface="+mn-lt"/>
                          <a:ea typeface="Times New Roman" panose="02020603050405020304" pitchFamily="18" charset="0"/>
                          <a:cs typeface="Times New Roman" panose="02020603050405020304" pitchFamily="18" charset="0"/>
                        </a:rPr>
                        <a:t>Excellence</a:t>
                      </a:r>
                      <a:endParaRPr lang="hu-HU" sz="1800" dirty="0">
                        <a:effectLst/>
                        <a:latin typeface="+mn-lt"/>
                        <a:ea typeface="Calibri" panose="020F0502020204030204" pitchFamily="34" charset="0"/>
                        <a:cs typeface="Times New Roman" panose="02020603050405020304" pitchFamily="18" charset="0"/>
                      </a:endParaRPr>
                    </a:p>
                  </a:txBody>
                  <a:tcPr marL="24698" marR="2469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Impact</a:t>
                      </a:r>
                      <a:endParaRPr lang="hu-HU" sz="1100" dirty="0">
                        <a:effectLst/>
                        <a:latin typeface="+mn-lt"/>
                        <a:ea typeface="Calibri" panose="020F0502020204030204" pitchFamily="34" charset="0"/>
                        <a:cs typeface="Times New Roman" panose="02020603050405020304" pitchFamily="18" charset="0"/>
                      </a:endParaRPr>
                    </a:p>
                  </a:txBody>
                  <a:tcPr marL="66998" marR="66998" marT="0" marB="0" anchor="ctr">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1400" kern="1200">
                          <a:solidFill>
                            <a:srgbClr val="0404BC">
                              <a:alpha val="61000"/>
                            </a:srgbClr>
                          </a:solidFill>
                          <a:effectLst/>
                          <a:latin typeface="+mn-lt"/>
                          <a:ea typeface="Times New Roman" panose="02020603050405020304" pitchFamily="18" charset="0"/>
                          <a:cs typeface="Times New Roman" panose="02020603050405020304" pitchFamily="18" charset="0"/>
                        </a:rPr>
                        <a:t>Quality and efficiency </a:t>
                      </a:r>
                      <a:br>
                        <a:rPr lang="en-GB" sz="1400" kern="1200">
                          <a:solidFill>
                            <a:srgbClr val="0404BC">
                              <a:alpha val="61000"/>
                            </a:srgbClr>
                          </a:solidFill>
                          <a:effectLst/>
                          <a:latin typeface="+mn-lt"/>
                          <a:ea typeface="Times New Roman" panose="02020603050405020304" pitchFamily="18" charset="0"/>
                          <a:cs typeface="Times New Roman" panose="02020603050405020304" pitchFamily="18" charset="0"/>
                        </a:rPr>
                      </a:br>
                      <a:r>
                        <a:rPr lang="en-GB" sz="1400" kern="1200">
                          <a:solidFill>
                            <a:srgbClr val="0404BC">
                              <a:alpha val="61000"/>
                            </a:srgbClr>
                          </a:solidFill>
                          <a:effectLst/>
                          <a:latin typeface="+mn-lt"/>
                          <a:ea typeface="Times New Roman" panose="02020603050405020304" pitchFamily="18" charset="0"/>
                          <a:cs typeface="Times New Roman" panose="02020603050405020304" pitchFamily="18" charset="0"/>
                        </a:rPr>
                        <a:t>of the implementation</a:t>
                      </a:r>
                      <a:endParaRPr lang="hu-HU" sz="1100">
                        <a:effectLst/>
                        <a:latin typeface="+mn-lt"/>
                        <a:ea typeface="Calibri" panose="020F0502020204030204" pitchFamily="34" charset="0"/>
                        <a:cs typeface="Times New Roman" panose="02020603050405020304" pitchFamily="18" charset="0"/>
                      </a:endParaRPr>
                    </a:p>
                  </a:txBody>
                  <a:tcPr marL="66998" marR="66998" marT="0" marB="0" anchor="ctr">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905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0"/>
                  </a:ext>
                </a:extLst>
              </a:tr>
              <a:tr h="1225436">
                <a:tc>
                  <a:txBody>
                    <a:bodyPr/>
                    <a:lstStyle/>
                    <a:p>
                      <a:pPr>
                        <a:lnSpc>
                          <a:spcPct val="107000"/>
                        </a:lnSpc>
                        <a:spcAft>
                          <a:spcPts val="0"/>
                        </a:spcAft>
                      </a:pPr>
                      <a:r>
                        <a:rPr lang="en-GB" sz="1700" kern="1200" dirty="0">
                          <a:solidFill>
                            <a:srgbClr val="0000D4"/>
                          </a:solidFill>
                          <a:effectLst/>
                          <a:latin typeface="+mn-lt"/>
                          <a:ea typeface="Times New Roman" panose="02020603050405020304" pitchFamily="18" charset="0"/>
                          <a:cs typeface="Times New Roman" panose="02020603050405020304" pitchFamily="18" charset="0"/>
                        </a:rPr>
                        <a:t>Quality and pertinence of </a:t>
                      </a: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the project’s research and innovation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objectives</a:t>
                      </a: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 </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(and the extent to which they are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ambitious</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 and </a:t>
                      </a: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go beyond the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state of the art</a:t>
                      </a: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a:t>
                      </a:r>
                      <a:endParaRPr lang="hu-HU" sz="1700" dirty="0">
                        <a:effectLst/>
                        <a:latin typeface="+mn-lt"/>
                        <a:ea typeface="Calibri" panose="020F0502020204030204" pitchFamily="34" charset="0"/>
                        <a:cs typeface="Times New Roman" panose="02020603050405020304" pitchFamily="18" charset="0"/>
                      </a:endParaRPr>
                    </a:p>
                  </a:txBody>
                  <a:tcPr marL="24698" marR="2469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Credibility of the measures to  enhance the career perspectives and employability of the researcher and contribution to his/her skills development </a:t>
                      </a:r>
                      <a:endParaRPr lang="hu-HU" sz="1100" dirty="0">
                        <a:effectLst/>
                        <a:latin typeface="+mn-lt"/>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Quality and effectiveness of the work plan,  assessment of risks and appropriateness of the effort assigned to work packages </a:t>
                      </a:r>
                      <a:endParaRPr lang="hu-HU" sz="1100" dirty="0">
                        <a:effectLst/>
                        <a:latin typeface="+mn-lt"/>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1"/>
                  </a:ext>
                </a:extLst>
              </a:tr>
              <a:tr h="1541887">
                <a:tc>
                  <a:txBody>
                    <a:bodyPr/>
                    <a:lstStyle/>
                    <a:p>
                      <a:pPr>
                        <a:lnSpc>
                          <a:spcPct val="107000"/>
                        </a:lnSpc>
                        <a:spcAft>
                          <a:spcPts val="0"/>
                        </a:spcAft>
                      </a:pP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Soundness of the proposed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methodology</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 (including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interdisciplinary</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 approaches, consideration of the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gender</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 dimension and other diversity aspects if relevant for the research project, and the quality of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open science </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practices)</a:t>
                      </a:r>
                      <a:endParaRPr lang="hu-HU" sz="1700" dirty="0">
                        <a:effectLst/>
                        <a:latin typeface="+mn-lt"/>
                        <a:ea typeface="Calibri" panose="020F0502020204030204" pitchFamily="34" charset="0"/>
                        <a:cs typeface="Times New Roman" panose="02020603050405020304" pitchFamily="18" charset="0"/>
                      </a:endParaRPr>
                    </a:p>
                  </a:txBody>
                  <a:tcPr marL="24698" marR="2469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Suitability and quality of the measures to maximise expected outcomes and impacts, as set out in the dissemination and exploitation plan, including communication activities</a:t>
                      </a:r>
                      <a:endParaRPr lang="hu-HU" sz="1100" dirty="0">
                        <a:effectLst/>
                        <a:latin typeface="+mn-lt"/>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Quality and capacity of the host institutions and participating organisations, including hosting arrangements</a:t>
                      </a:r>
                      <a:endParaRPr lang="hu-HU" sz="1100" dirty="0">
                        <a:effectLst/>
                        <a:latin typeface="+mn-lt"/>
                        <a:ea typeface="Calibri" panose="020F0502020204030204" pitchFamily="34" charset="0"/>
                        <a:cs typeface="Times New Roman" panose="02020603050405020304" pitchFamily="18" charset="0"/>
                      </a:endParaRPr>
                    </a:p>
                    <a:p>
                      <a:pPr>
                        <a:lnSpc>
                          <a:spcPct val="115000"/>
                        </a:lnSpc>
                        <a:spcAft>
                          <a:spcPts val="100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 </a:t>
                      </a:r>
                      <a:endParaRPr lang="hu-HU" sz="1100" dirty="0">
                        <a:effectLst/>
                        <a:latin typeface="+mn-lt"/>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2"/>
                  </a:ext>
                </a:extLst>
              </a:tr>
              <a:tr h="1367284">
                <a:tc>
                  <a:txBody>
                    <a:bodyPr/>
                    <a:lstStyle/>
                    <a:p>
                      <a:pPr>
                        <a:lnSpc>
                          <a:spcPct val="107000"/>
                        </a:lnSpc>
                        <a:spcAft>
                          <a:spcPts val="0"/>
                        </a:spcAft>
                      </a:pPr>
                      <a:r>
                        <a:rPr lang="en-GB" sz="1700" kern="1200" dirty="0">
                          <a:solidFill>
                            <a:srgbClr val="0000D4"/>
                          </a:solidFill>
                          <a:effectLst/>
                          <a:latin typeface="+mn-lt"/>
                          <a:ea typeface="Times New Roman" panose="02020603050405020304" pitchFamily="18" charset="0"/>
                          <a:cs typeface="Times New Roman" panose="02020603050405020304" pitchFamily="18" charset="0"/>
                        </a:rPr>
                        <a:t>Quality of the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supervision, training </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and of the </a:t>
                      </a:r>
                      <a:r>
                        <a:rPr lang="en-GB" sz="1700" b="1" u="sng" kern="1200" dirty="0">
                          <a:solidFill>
                            <a:srgbClr val="0000D4"/>
                          </a:solidFill>
                          <a:effectLst/>
                          <a:latin typeface="+mn-lt"/>
                          <a:ea typeface="Times New Roman" panose="02020603050405020304" pitchFamily="18" charset="0"/>
                          <a:cs typeface="Times New Roman" panose="02020603050405020304" pitchFamily="18" charset="0"/>
                        </a:rPr>
                        <a:t>two-way</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 </a:t>
                      </a: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transfer of knowledge </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between the researcher and the host</a:t>
                      </a:r>
                      <a:endParaRPr lang="hu-HU" sz="1700" dirty="0">
                        <a:effectLst/>
                        <a:latin typeface="+mn-lt"/>
                        <a:ea typeface="Calibri" panose="020F0502020204030204" pitchFamily="34" charset="0"/>
                        <a:cs typeface="Times New Roman" panose="02020603050405020304" pitchFamily="18" charset="0"/>
                      </a:endParaRPr>
                    </a:p>
                  </a:txBody>
                  <a:tcPr marL="24698" marR="2469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nSpc>
                          <a:spcPct val="115000"/>
                        </a:lnSpc>
                        <a:spcAft>
                          <a:spcPts val="100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The magnitude and importance of the project’s contribution to the expected scientific, societal and economic impacts</a:t>
                      </a:r>
                      <a:endParaRPr lang="hu-HU" sz="1100" dirty="0">
                        <a:effectLst/>
                        <a:latin typeface="+mn-lt"/>
                        <a:ea typeface="Calibri" panose="020F0502020204030204" pitchFamily="34" charset="0"/>
                        <a:cs typeface="Times New Roman" panose="02020603050405020304" pitchFamily="18" charset="0"/>
                      </a:endParaRPr>
                    </a:p>
                    <a:p>
                      <a:pPr algn="ctr">
                        <a:lnSpc>
                          <a:spcPct val="107000"/>
                        </a:lnSpc>
                        <a:spcAft>
                          <a:spcPts val="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 </a:t>
                      </a:r>
                      <a:endParaRPr lang="hu-HU" sz="1100" dirty="0">
                        <a:effectLst/>
                        <a:latin typeface="+mn-lt"/>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400" kern="1200" dirty="0">
                          <a:solidFill>
                            <a:srgbClr val="0404BC">
                              <a:alpha val="61000"/>
                            </a:srgbClr>
                          </a:solidFill>
                          <a:effectLst/>
                          <a:latin typeface="+mn-lt"/>
                          <a:ea typeface="Times New Roman" panose="02020603050405020304" pitchFamily="18" charset="0"/>
                          <a:cs typeface="Times New Roman" panose="02020603050405020304" pitchFamily="18" charset="0"/>
                        </a:rPr>
                        <a:t> </a:t>
                      </a:r>
                      <a:endParaRPr lang="hu-HU" sz="1100" dirty="0">
                        <a:effectLst/>
                        <a:latin typeface="+mn-lt"/>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3"/>
                  </a:ext>
                </a:extLst>
              </a:tr>
              <a:tr h="522027">
                <a:tc>
                  <a:txBody>
                    <a:bodyPr/>
                    <a:lstStyle/>
                    <a:p>
                      <a:pPr>
                        <a:lnSpc>
                          <a:spcPct val="107000"/>
                        </a:lnSpc>
                        <a:spcAft>
                          <a:spcPts val="0"/>
                        </a:spcAft>
                      </a:pPr>
                      <a:r>
                        <a:rPr lang="en-GB" sz="1700" kern="1200" dirty="0">
                          <a:solidFill>
                            <a:srgbClr val="0000D4"/>
                          </a:solidFill>
                          <a:effectLst/>
                          <a:latin typeface="+mn-lt"/>
                          <a:ea typeface="Times New Roman" panose="02020603050405020304" pitchFamily="18" charset="0"/>
                          <a:cs typeface="Times New Roman" panose="02020603050405020304" pitchFamily="18" charset="0"/>
                        </a:rPr>
                        <a:t>Quality and appropriateness of the </a:t>
                      </a: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researcher’s</a:t>
                      </a:r>
                      <a:r>
                        <a:rPr lang="en-GB" sz="1700" kern="1200" dirty="0">
                          <a:solidFill>
                            <a:srgbClr val="0000D4"/>
                          </a:solidFill>
                          <a:effectLst/>
                          <a:latin typeface="+mn-lt"/>
                          <a:ea typeface="Times New Roman" panose="02020603050405020304" pitchFamily="18" charset="0"/>
                          <a:cs typeface="Times New Roman" panose="02020603050405020304" pitchFamily="18" charset="0"/>
                        </a:rPr>
                        <a:t> </a:t>
                      </a:r>
                      <a:r>
                        <a:rPr lang="en-GB" sz="1700" b="1" kern="1200" dirty="0">
                          <a:solidFill>
                            <a:srgbClr val="0000D4"/>
                          </a:solidFill>
                          <a:effectLst/>
                          <a:latin typeface="+mn-lt"/>
                          <a:ea typeface="Times New Roman" panose="02020603050405020304" pitchFamily="18" charset="0"/>
                          <a:cs typeface="Times New Roman" panose="02020603050405020304" pitchFamily="18" charset="0"/>
                        </a:rPr>
                        <a:t>professional experience, competences and skills</a:t>
                      </a:r>
                      <a:endParaRPr lang="hu-HU" sz="1700" dirty="0">
                        <a:effectLst/>
                        <a:latin typeface="+mn-lt"/>
                        <a:ea typeface="Calibri" panose="020F0502020204030204" pitchFamily="34" charset="0"/>
                        <a:cs typeface="Times New Roman" panose="02020603050405020304" pitchFamily="18" charset="0"/>
                      </a:endParaRPr>
                    </a:p>
                  </a:txBody>
                  <a:tcPr marL="24698" marR="2469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400" kern="120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u-HU" sz="1100">
                        <a:effectLst/>
                        <a:latin typeface="Calibri" panose="020F0502020204030204" pitchFamily="34" charset="0"/>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tc>
                  <a:txBody>
                    <a:bodyPr/>
                    <a:lstStyle/>
                    <a:p>
                      <a:pPr algn="ctr">
                        <a:lnSpc>
                          <a:spcPct val="107000"/>
                        </a:lnSpc>
                        <a:spcAft>
                          <a:spcPts val="0"/>
                        </a:spcAft>
                      </a:pPr>
                      <a:r>
                        <a:rPr lang="en-GB" sz="14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u-H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270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4"/>
                  </a:ext>
                </a:extLst>
              </a:tr>
              <a:tr h="320413">
                <a:tc>
                  <a:txBody>
                    <a:bodyPr/>
                    <a:lstStyle/>
                    <a:p>
                      <a:pPr algn="ctr">
                        <a:lnSpc>
                          <a:spcPct val="115000"/>
                        </a:lnSpc>
                        <a:spcAft>
                          <a:spcPts val="1000"/>
                        </a:spcAft>
                      </a:pPr>
                      <a:r>
                        <a:rPr lang="en-GB" sz="2000" b="1" kern="1200" dirty="0">
                          <a:solidFill>
                            <a:srgbClr val="0000D4"/>
                          </a:solidFill>
                          <a:effectLst/>
                          <a:latin typeface="+mn-lt"/>
                          <a:ea typeface="Times New Roman" panose="02020603050405020304" pitchFamily="18" charset="0"/>
                          <a:cs typeface="Times New Roman" panose="02020603050405020304" pitchFamily="18" charset="0"/>
                        </a:rPr>
                        <a:t>50%</a:t>
                      </a:r>
                      <a:endParaRPr lang="hu-HU" sz="2000" dirty="0">
                        <a:effectLst/>
                        <a:latin typeface="+mn-lt"/>
                        <a:ea typeface="Calibri" panose="020F0502020204030204" pitchFamily="34" charset="0"/>
                        <a:cs typeface="Times New Roman" panose="02020603050405020304" pitchFamily="18" charset="0"/>
                      </a:endParaRPr>
                    </a:p>
                  </a:txBody>
                  <a:tcPr marL="24698" marR="24698" marT="0" marB="0">
                    <a:lnL w="1905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20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270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tc>
                  <a:txBody>
                    <a:bodyPr/>
                    <a:lstStyle/>
                    <a:p>
                      <a:pPr algn="ctr">
                        <a:lnSpc>
                          <a:spcPct val="115000"/>
                        </a:lnSpc>
                        <a:spcAft>
                          <a:spcPts val="1000"/>
                        </a:spcAft>
                      </a:pPr>
                      <a:r>
                        <a:rPr lang="en-GB" sz="2000" kern="1200" dirty="0">
                          <a:solidFill>
                            <a:srgbClr val="0404BC">
                              <a:alpha val="61000"/>
                            </a:srgbClr>
                          </a:solidFill>
                          <a:effectLst/>
                          <a:latin typeface="Arial" panose="020B0604020202020204" pitchFamily="34" charset="0"/>
                          <a:ea typeface="Times New Roman" panose="02020603050405020304" pitchFamily="18" charset="0"/>
                          <a:cs typeface="Times New Roman" panose="02020603050405020304" pitchFamily="18" charset="0"/>
                        </a:rPr>
                        <a:t>20%</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6998" marR="66998" marT="0" marB="0">
                    <a:lnL w="12700" cap="flat" cmpd="sng" algn="ctr">
                      <a:solidFill>
                        <a:srgbClr val="0404BC"/>
                      </a:solidFill>
                      <a:prstDash val="solid"/>
                      <a:round/>
                      <a:headEnd type="none" w="med" len="med"/>
                      <a:tailEnd type="none" w="med" len="med"/>
                    </a:lnL>
                    <a:lnR w="19050" cap="flat" cmpd="sng" algn="ctr">
                      <a:solidFill>
                        <a:srgbClr val="0404BC"/>
                      </a:solidFill>
                      <a:prstDash val="solid"/>
                      <a:round/>
                      <a:headEnd type="none" w="med" len="med"/>
                      <a:tailEnd type="none" w="med" len="med"/>
                    </a:lnR>
                    <a:lnT w="12700" cap="flat" cmpd="sng" algn="ctr">
                      <a:solidFill>
                        <a:srgbClr val="0404BC"/>
                      </a:solidFill>
                      <a:prstDash val="solid"/>
                      <a:round/>
                      <a:headEnd type="none" w="med" len="med"/>
                      <a:tailEnd type="none" w="med" len="med"/>
                    </a:lnT>
                    <a:lnB w="19050" cap="flat" cmpd="sng" algn="ctr">
                      <a:solidFill>
                        <a:srgbClr val="0404BC"/>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Elipsa 4">
            <a:extLst>
              <a:ext uri="{FF2B5EF4-FFF2-40B4-BE49-F238E27FC236}">
                <a16:creationId xmlns:a16="http://schemas.microsoft.com/office/drawing/2014/main" id="{A0A17B5A-B515-185A-51E0-CADC01A03958}"/>
              </a:ext>
            </a:extLst>
          </p:cNvPr>
          <p:cNvSpPr/>
          <p:nvPr/>
        </p:nvSpPr>
        <p:spPr>
          <a:xfrm>
            <a:off x="1434353" y="1730188"/>
            <a:ext cx="1201271" cy="365125"/>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6" name="Elipsa 5">
            <a:extLst>
              <a:ext uri="{FF2B5EF4-FFF2-40B4-BE49-F238E27FC236}">
                <a16:creationId xmlns:a16="http://schemas.microsoft.com/office/drawing/2014/main" id="{99A583D9-5F3C-845E-5E49-D3D889E7C321}"/>
              </a:ext>
            </a:extLst>
          </p:cNvPr>
          <p:cNvSpPr/>
          <p:nvPr/>
        </p:nvSpPr>
        <p:spPr>
          <a:xfrm>
            <a:off x="3218329" y="2886635"/>
            <a:ext cx="1452283" cy="365125"/>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7" name="Elipsa 6">
            <a:extLst>
              <a:ext uri="{FF2B5EF4-FFF2-40B4-BE49-F238E27FC236}">
                <a16:creationId xmlns:a16="http://schemas.microsoft.com/office/drawing/2014/main" id="{B96147FE-EAAC-C1C4-D8A2-02B12D5AB197}"/>
              </a:ext>
            </a:extLst>
          </p:cNvPr>
          <p:cNvSpPr/>
          <p:nvPr/>
        </p:nvSpPr>
        <p:spPr>
          <a:xfrm>
            <a:off x="1649506" y="4466598"/>
            <a:ext cx="2232212" cy="365125"/>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8" name="Elipsa 7">
            <a:extLst>
              <a:ext uri="{FF2B5EF4-FFF2-40B4-BE49-F238E27FC236}">
                <a16:creationId xmlns:a16="http://schemas.microsoft.com/office/drawing/2014/main" id="{3CBEEE04-53FD-DE24-02D3-6F5406338F00}"/>
              </a:ext>
            </a:extLst>
          </p:cNvPr>
          <p:cNvSpPr/>
          <p:nvPr/>
        </p:nvSpPr>
        <p:spPr>
          <a:xfrm>
            <a:off x="338632" y="6133898"/>
            <a:ext cx="2548003" cy="365125"/>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21653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75C0B9-B36B-4AAC-8312-DAAB17C22530}"/>
              </a:ext>
            </a:extLst>
          </p:cNvPr>
          <p:cNvSpPr>
            <a:spLocks noGrp="1"/>
          </p:cNvSpPr>
          <p:nvPr>
            <p:ph type="sldNum" sz="quarter" idx="10"/>
          </p:nvPr>
        </p:nvSpPr>
        <p:spPr/>
        <p:txBody>
          <a:bodyPr/>
          <a:lstStyle/>
          <a:p>
            <a:pPr marL="0" marR="0" lvl="0" indent="0" algn="r" defTabSz="893277" rtl="0" eaLnBrk="1" fontAlgn="auto" latinLnBrk="0" hangingPunct="1">
              <a:lnSpc>
                <a:spcPct val="100000"/>
              </a:lnSpc>
              <a:spcBef>
                <a:spcPts val="0"/>
              </a:spcBef>
              <a:spcAft>
                <a:spcPts val="0"/>
              </a:spcAft>
              <a:buClrTx/>
              <a:buSzTx/>
              <a:buFontTx/>
              <a:buNone/>
              <a:tabLst/>
              <a:defRPr/>
            </a:pPr>
            <a:fld id="{79010F47-8DA2-4C41-BCA8-3C002502DF7A}" type="slidenum">
              <a:rPr kumimoji="0" lang="de-CH" sz="1867" b="0" i="0" u="none" strike="noStrike" kern="1200" cap="none" spc="0" normalizeH="0" baseline="0" noProof="0">
                <a:ln>
                  <a:noFill/>
                </a:ln>
                <a:solidFill>
                  <a:srgbClr val="0000D4"/>
                </a:solidFill>
                <a:effectLst/>
                <a:uLnTx/>
                <a:uFillTx/>
                <a:latin typeface="Arial"/>
                <a:ea typeface="+mn-ea"/>
                <a:cs typeface="+mn-cs"/>
              </a:rPr>
              <a:pPr marL="0" marR="0" lvl="0" indent="0" algn="r" defTabSz="893277" rtl="0" eaLnBrk="1" fontAlgn="auto" latinLnBrk="0" hangingPunct="1">
                <a:lnSpc>
                  <a:spcPct val="100000"/>
                </a:lnSpc>
                <a:spcBef>
                  <a:spcPts val="0"/>
                </a:spcBef>
                <a:spcAft>
                  <a:spcPts val="0"/>
                </a:spcAft>
                <a:buClrTx/>
                <a:buSzTx/>
                <a:buFontTx/>
                <a:buNone/>
                <a:tabLst/>
                <a:defRPr/>
              </a:pPr>
              <a:t>9</a:t>
            </a:fld>
            <a:endParaRPr kumimoji="0" lang="de-CH" sz="1867" b="0" i="0" u="none" strike="noStrike" kern="1200" cap="none" spc="0" normalizeH="0" baseline="0" noProof="0">
              <a:ln>
                <a:noFill/>
              </a:ln>
              <a:solidFill>
                <a:srgbClr val="0000D4"/>
              </a:solidFill>
              <a:effectLst/>
              <a:uLnTx/>
              <a:uFillTx/>
              <a:latin typeface="Arial"/>
              <a:ea typeface="+mn-ea"/>
              <a:cs typeface="+mn-cs"/>
            </a:endParaRPr>
          </a:p>
        </p:txBody>
      </p:sp>
      <p:sp>
        <p:nvSpPr>
          <p:cNvPr id="4" name="Textplatzhalter 1">
            <a:extLst>
              <a:ext uri="{FF2B5EF4-FFF2-40B4-BE49-F238E27FC236}">
                <a16:creationId xmlns:a16="http://schemas.microsoft.com/office/drawing/2014/main" id="{5C5EAD2C-FC6E-CE8E-29CF-48EBECA02B31}"/>
              </a:ext>
            </a:extLst>
          </p:cNvPr>
          <p:cNvSpPr txBox="1">
            <a:spLocks/>
          </p:cNvSpPr>
          <p:nvPr/>
        </p:nvSpPr>
        <p:spPr>
          <a:xfrm>
            <a:off x="4098424" y="1110909"/>
            <a:ext cx="7485496" cy="3775479"/>
          </a:xfrm>
          <a:prstGeom prst="rect">
            <a:avLst/>
          </a:prstGeom>
          <a:ln>
            <a:noFill/>
          </a:ln>
        </p:spPr>
        <p:txBody>
          <a:bodyPr/>
          <a:lstStyle>
            <a:lvl1pPr marL="233995" indent="-233995" algn="l" defTabSz="935980" rtl="0" eaLnBrk="1" latinLnBrk="0" hangingPunct="1">
              <a:lnSpc>
                <a:spcPct val="90000"/>
              </a:lnSpc>
              <a:spcBef>
                <a:spcPts val="1024"/>
              </a:spcBef>
              <a:buFont typeface="Arial" panose="020B0604020202020204" pitchFamily="34" charset="0"/>
              <a:buChar char="•"/>
              <a:defRPr sz="2866" kern="1200">
                <a:solidFill>
                  <a:schemeClr val="tx1"/>
                </a:solidFill>
                <a:latin typeface="+mn-lt"/>
                <a:ea typeface="+mn-ea"/>
                <a:cs typeface="+mn-cs"/>
              </a:defRPr>
            </a:lvl1pPr>
            <a:lvl2pPr marL="701985" indent="-233995" algn="l" defTabSz="935980" rtl="0" eaLnBrk="1" latinLnBrk="0" hangingPunct="1">
              <a:lnSpc>
                <a:spcPct val="90000"/>
              </a:lnSpc>
              <a:spcBef>
                <a:spcPts val="512"/>
              </a:spcBef>
              <a:buFont typeface="Arial" panose="020B0604020202020204" pitchFamily="34" charset="0"/>
              <a:buChar char="•"/>
              <a:defRPr sz="2457" kern="1200">
                <a:solidFill>
                  <a:schemeClr val="tx1"/>
                </a:solidFill>
                <a:latin typeface="+mn-lt"/>
                <a:ea typeface="+mn-ea"/>
                <a:cs typeface="+mn-cs"/>
              </a:defRPr>
            </a:lvl2pPr>
            <a:lvl3pPr marL="1169975" indent="-233995" algn="l" defTabSz="935980" rtl="0" eaLnBrk="1" latinLnBrk="0" hangingPunct="1">
              <a:lnSpc>
                <a:spcPct val="90000"/>
              </a:lnSpc>
              <a:spcBef>
                <a:spcPts val="512"/>
              </a:spcBef>
              <a:buFont typeface="Arial" panose="020B0604020202020204" pitchFamily="34" charset="0"/>
              <a:buChar char="•"/>
              <a:defRPr sz="2047" kern="1200">
                <a:solidFill>
                  <a:schemeClr val="tx1"/>
                </a:solidFill>
                <a:latin typeface="+mn-lt"/>
                <a:ea typeface="+mn-ea"/>
                <a:cs typeface="+mn-cs"/>
              </a:defRPr>
            </a:lvl3pPr>
            <a:lvl4pPr marL="163796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4pPr>
            <a:lvl5pPr marL="210595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k-SK" sz="1758" b="0" i="0" u="none" strike="noStrike" kern="1200" cap="none" spc="0" normalizeH="0" baseline="0" noProof="0" dirty="0">
              <a:ln>
                <a:noFill/>
              </a:ln>
              <a:solidFill>
                <a:srgbClr val="0000D4"/>
              </a:solidFill>
              <a:effectLst/>
              <a:uLnTx/>
              <a:uFillTx/>
              <a:latin typeface="Calibri" panose="020F0502020204030204" pitchFamily="34" charset="0"/>
              <a:ea typeface="+mn-ea"/>
              <a:cs typeface="+mn-cs"/>
            </a:endParaRPr>
          </a:p>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345" b="0" i="0" u="none" strike="noStrike" kern="1200" cap="none" spc="0" normalizeH="0" baseline="0" noProof="0" dirty="0">
                <a:ln>
                  <a:noFill/>
                </a:ln>
                <a:solidFill>
                  <a:srgbClr val="0000D4"/>
                </a:solidFill>
                <a:effectLst/>
                <a:uLnTx/>
                <a:uFillTx/>
                <a:latin typeface="Arial"/>
                <a:ea typeface="+mn-ea"/>
                <a:cs typeface="+mn-cs"/>
              </a:rPr>
              <a:t>Briefly </a:t>
            </a:r>
            <a:r>
              <a:rPr kumimoji="0" lang="en-US" sz="2345" b="1" i="0" u="none" strike="noStrike" kern="1200" cap="none" spc="0" normalizeH="0" baseline="0" noProof="0" dirty="0">
                <a:ln>
                  <a:noFill/>
                </a:ln>
                <a:solidFill>
                  <a:srgbClr val="0000D4"/>
                </a:solidFill>
                <a:effectLst/>
                <a:uLnTx/>
                <a:uFillTx/>
                <a:latin typeface="Arial"/>
                <a:ea typeface="+mn-ea"/>
                <a:cs typeface="+mn-cs"/>
              </a:rPr>
              <a:t>describe</a:t>
            </a:r>
            <a:r>
              <a:rPr kumimoji="0" lang="en-US" sz="2345" b="0" i="0" u="none" strike="noStrike" kern="1200" cap="none" spc="0" normalizeH="0" baseline="0" noProof="0" dirty="0">
                <a:ln>
                  <a:noFill/>
                </a:ln>
                <a:solidFill>
                  <a:srgbClr val="0000D4"/>
                </a:solidFill>
                <a:effectLst/>
                <a:uLnTx/>
                <a:uFillTx/>
                <a:latin typeface="Arial"/>
                <a:ea typeface="+mn-ea"/>
                <a:cs typeface="+mn-cs"/>
              </a:rPr>
              <a:t> the objectives of your proposed work</a:t>
            </a:r>
            <a:r>
              <a:rPr kumimoji="0" lang="sk-SK" sz="2345" b="0" i="0" u="none" strike="noStrike" kern="1200" cap="none" spc="0" normalizeH="0" baseline="0" noProof="0" dirty="0">
                <a:ln>
                  <a:noFill/>
                </a:ln>
                <a:solidFill>
                  <a:srgbClr val="0000D4"/>
                </a:solidFill>
                <a:effectLst/>
                <a:uLnTx/>
                <a:uFillTx/>
                <a:latin typeface="Arial"/>
                <a:ea typeface="+mn-ea"/>
                <a:cs typeface="+mn-cs"/>
              </a:rPr>
              <a:t> and give an </a:t>
            </a:r>
            <a:r>
              <a:rPr kumimoji="0" lang="sk-SK" sz="2345" b="1" i="0" u="none" strike="noStrike" kern="1200" cap="none" spc="0" normalizeH="0" baseline="0" noProof="0" dirty="0">
                <a:ln>
                  <a:noFill/>
                </a:ln>
                <a:solidFill>
                  <a:srgbClr val="0000D4"/>
                </a:solidFill>
                <a:effectLst/>
                <a:uLnTx/>
                <a:uFillTx/>
                <a:latin typeface="Arial"/>
                <a:ea typeface="+mn-ea"/>
                <a:cs typeface="+mn-cs"/>
              </a:rPr>
              <a:t>overview</a:t>
            </a:r>
            <a:r>
              <a:rPr kumimoji="0" lang="sk-SK" sz="2345" b="0" i="0" u="none" strike="noStrike" kern="1200" cap="none" spc="0" normalizeH="0" baseline="0" noProof="0" dirty="0">
                <a:ln>
                  <a:noFill/>
                </a:ln>
                <a:solidFill>
                  <a:srgbClr val="0000D4"/>
                </a:solidFill>
                <a:effectLst/>
                <a:uLnTx/>
                <a:uFillTx/>
                <a:latin typeface="Arial"/>
                <a:ea typeface="+mn-ea"/>
                <a:cs typeface="+mn-cs"/>
              </a:rPr>
              <a:t> of the action</a:t>
            </a:r>
            <a:endParaRPr kumimoji="0" lang="en-US" sz="2345" b="0" i="0" u="none" strike="noStrike" kern="1200" cap="none" spc="0" normalizeH="0" baseline="0" noProof="0" dirty="0">
              <a:ln>
                <a:noFill/>
              </a:ln>
              <a:solidFill>
                <a:srgbClr val="0000D4"/>
              </a:solidFill>
              <a:effectLst/>
              <a:uLnTx/>
              <a:uFillTx/>
              <a:latin typeface="Arial"/>
              <a:ea typeface="+mn-ea"/>
              <a:cs typeface="+mn-cs"/>
            </a:endParaRPr>
          </a:p>
          <a:p>
            <a:pPr marL="228590" marR="0" lvl="0" indent="-228590" algn="l" defTabSz="914359"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345" b="0" i="0" u="none" strike="noStrike" kern="1200" cap="none" spc="0" normalizeH="0" baseline="0" noProof="0" dirty="0">
                <a:ln>
                  <a:noFill/>
                </a:ln>
                <a:solidFill>
                  <a:srgbClr val="0000D4"/>
                </a:solidFill>
                <a:effectLst/>
                <a:uLnTx/>
                <a:uFillTx/>
                <a:latin typeface="Arial"/>
                <a:ea typeface="+mn-ea"/>
                <a:cs typeface="+mn-cs"/>
              </a:rPr>
              <a:t>Specific research objectives (ROs) of the project</a:t>
            </a: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345" b="1" i="0" u="none" strike="noStrike" kern="1200" cap="none" spc="0" normalizeH="0" baseline="0" noProof="0" dirty="0">
                <a:ln>
                  <a:noFill/>
                </a:ln>
                <a:solidFill>
                  <a:srgbClr val="0000D4"/>
                </a:solidFill>
                <a:effectLst/>
                <a:uLnTx/>
                <a:uFillTx/>
                <a:latin typeface="Arial"/>
                <a:ea typeface="+mn-ea"/>
                <a:cs typeface="+mn-cs"/>
              </a:rPr>
              <a:t>Number</a:t>
            </a:r>
            <a:r>
              <a:rPr kumimoji="0" lang="en-US" sz="2345" b="0" i="0" u="none" strike="noStrike" kern="1200" cap="none" spc="0" normalizeH="0" baseline="0" noProof="0" dirty="0">
                <a:ln>
                  <a:noFill/>
                </a:ln>
                <a:solidFill>
                  <a:srgbClr val="0000D4"/>
                </a:solidFill>
                <a:effectLst/>
                <a:uLnTx/>
                <a:uFillTx/>
                <a:latin typeface="Arial"/>
                <a:ea typeface="+mn-ea"/>
                <a:cs typeface="+mn-cs"/>
              </a:rPr>
              <a:t> the objectives O1, O2, O3 </a:t>
            </a:r>
            <a:r>
              <a:rPr kumimoji="0" lang="en-US" sz="2345" b="0" i="0" u="none" strike="noStrike" kern="1200" cap="none" spc="0" normalizeH="0" baseline="0" noProof="0" dirty="0" err="1">
                <a:ln>
                  <a:noFill/>
                </a:ln>
                <a:solidFill>
                  <a:srgbClr val="0000D4"/>
                </a:solidFill>
                <a:effectLst/>
                <a:uLnTx/>
                <a:uFillTx/>
                <a:latin typeface="Arial"/>
                <a:ea typeface="+mn-ea"/>
                <a:cs typeface="+mn-cs"/>
              </a:rPr>
              <a:t>etc</a:t>
            </a:r>
            <a:r>
              <a:rPr kumimoji="0" lang="hu-HU" sz="2345" b="0" i="0" u="none" strike="noStrike" kern="1200" cap="none" spc="0" normalizeH="0" baseline="0" noProof="0" dirty="0">
                <a:ln>
                  <a:noFill/>
                </a:ln>
                <a:solidFill>
                  <a:srgbClr val="0000D4"/>
                </a:solidFill>
                <a:effectLst/>
                <a:uLnTx/>
                <a:uFillTx/>
                <a:latin typeface="Arial"/>
                <a:ea typeface="+mn-ea"/>
                <a:cs typeface="+mn-cs"/>
              </a:rPr>
              <a:t>.</a:t>
            </a:r>
            <a:endParaRPr kumimoji="0" lang="en-US" sz="2345" b="0" i="0" u="none" strike="noStrike" kern="1200" cap="none" spc="0" normalizeH="0" baseline="0" noProof="0" dirty="0">
              <a:ln>
                <a:noFill/>
              </a:ln>
              <a:solidFill>
                <a:srgbClr val="0000D4"/>
              </a:solidFill>
              <a:effectLst/>
              <a:uLnTx/>
              <a:uFillTx/>
              <a:latin typeface="Arial"/>
              <a:ea typeface="+mn-ea"/>
              <a:cs typeface="+mn-cs"/>
            </a:endParaRP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345" b="0" i="0" u="none" strike="noStrike" kern="1200" cap="none" spc="0" normalizeH="0" baseline="0" noProof="0" dirty="0">
                <a:ln>
                  <a:noFill/>
                </a:ln>
                <a:solidFill>
                  <a:srgbClr val="0000D4"/>
                </a:solidFill>
                <a:effectLst/>
                <a:uLnTx/>
                <a:uFillTx/>
                <a:latin typeface="Arial"/>
                <a:ea typeface="+mn-ea"/>
                <a:cs typeface="+mn-cs"/>
              </a:rPr>
              <a:t>Are they </a:t>
            </a:r>
            <a:r>
              <a:rPr kumimoji="0" lang="en-US" sz="2345" b="1" i="0" u="none" strike="noStrike" kern="1200" cap="none" spc="0" normalizeH="0" baseline="0" noProof="0" dirty="0">
                <a:ln>
                  <a:noFill/>
                </a:ln>
                <a:solidFill>
                  <a:srgbClr val="0000D4"/>
                </a:solidFill>
                <a:effectLst/>
                <a:uLnTx/>
                <a:uFillTx/>
                <a:latin typeface="Arial"/>
                <a:ea typeface="+mn-ea"/>
                <a:cs typeface="+mn-cs"/>
              </a:rPr>
              <a:t>measurable</a:t>
            </a:r>
            <a:r>
              <a:rPr kumimoji="0" lang="en-US" sz="2345" b="0" i="0" u="none" strike="noStrike" kern="1200" cap="none" spc="0" normalizeH="0" baseline="0" noProof="0" dirty="0">
                <a:ln>
                  <a:noFill/>
                </a:ln>
                <a:solidFill>
                  <a:srgbClr val="0000D4"/>
                </a:solidFill>
                <a:effectLst/>
                <a:uLnTx/>
                <a:uFillTx/>
                <a:latin typeface="Arial"/>
                <a:ea typeface="+mn-ea"/>
                <a:cs typeface="+mn-cs"/>
              </a:rPr>
              <a:t> and </a:t>
            </a:r>
            <a:r>
              <a:rPr kumimoji="0" lang="en-US" sz="2345" b="1" i="0" u="none" strike="noStrike" kern="1200" cap="none" spc="0" normalizeH="0" baseline="0" noProof="0" dirty="0">
                <a:ln>
                  <a:noFill/>
                </a:ln>
                <a:solidFill>
                  <a:srgbClr val="0000D4"/>
                </a:solidFill>
                <a:effectLst/>
                <a:uLnTx/>
                <a:uFillTx/>
                <a:latin typeface="Arial"/>
                <a:ea typeface="+mn-ea"/>
                <a:cs typeface="+mn-cs"/>
              </a:rPr>
              <a:t>verifiable</a:t>
            </a:r>
            <a:r>
              <a:rPr kumimoji="0" lang="en-US" sz="2345" b="0" i="0" u="none" strike="noStrike" kern="1200" cap="none" spc="0" normalizeH="0" baseline="0" noProof="0" dirty="0">
                <a:ln>
                  <a:noFill/>
                </a:ln>
                <a:solidFill>
                  <a:srgbClr val="0000D4"/>
                </a:solidFill>
                <a:effectLst/>
                <a:uLnTx/>
                <a:uFillTx/>
                <a:latin typeface="Arial"/>
                <a:ea typeface="+mn-ea"/>
                <a:cs typeface="+mn-cs"/>
              </a:rPr>
              <a:t>?</a:t>
            </a:r>
          </a:p>
          <a:p>
            <a:pPr marL="685769" marR="0" lvl="1" indent="-228590" algn="l" defTabSz="914359"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345" b="0" i="0" u="none" strike="noStrike" kern="1200" cap="none" spc="0" normalizeH="0" baseline="0" noProof="0" dirty="0">
                <a:ln>
                  <a:noFill/>
                </a:ln>
                <a:solidFill>
                  <a:srgbClr val="0000D4"/>
                </a:solidFill>
                <a:effectLst/>
                <a:uLnTx/>
                <a:uFillTx/>
                <a:latin typeface="Arial"/>
                <a:ea typeface="+mn-ea"/>
                <a:cs typeface="+mn-cs"/>
              </a:rPr>
              <a:t>Are they </a:t>
            </a:r>
            <a:r>
              <a:rPr kumimoji="0" lang="en-US" sz="2345" b="1" i="0" u="none" strike="noStrike" kern="1200" cap="none" spc="0" normalizeH="0" baseline="0" noProof="0" dirty="0">
                <a:ln>
                  <a:noFill/>
                </a:ln>
                <a:solidFill>
                  <a:srgbClr val="0000D4"/>
                </a:solidFill>
                <a:effectLst/>
                <a:uLnTx/>
                <a:uFillTx/>
                <a:latin typeface="Arial"/>
                <a:ea typeface="+mn-ea"/>
                <a:cs typeface="+mn-cs"/>
              </a:rPr>
              <a:t>realistically</a:t>
            </a:r>
            <a:r>
              <a:rPr kumimoji="0" lang="en-US" sz="2345" b="0" i="0" u="none" strike="noStrike" kern="1200" cap="none" spc="0" normalizeH="0" baseline="0" noProof="0" dirty="0">
                <a:ln>
                  <a:noFill/>
                </a:ln>
                <a:solidFill>
                  <a:srgbClr val="0000D4"/>
                </a:solidFill>
                <a:effectLst/>
                <a:uLnTx/>
                <a:uFillTx/>
                <a:latin typeface="Arial"/>
                <a:ea typeface="+mn-ea"/>
                <a:cs typeface="+mn-cs"/>
              </a:rPr>
              <a:t> achievable?</a:t>
            </a:r>
          </a:p>
        </p:txBody>
      </p:sp>
      <p:sp>
        <p:nvSpPr>
          <p:cNvPr id="8" name="Textplatzhalter 1">
            <a:extLst>
              <a:ext uri="{FF2B5EF4-FFF2-40B4-BE49-F238E27FC236}">
                <a16:creationId xmlns:a16="http://schemas.microsoft.com/office/drawing/2014/main" id="{2E269820-5A2A-B3D5-02A0-5429A76883CA}"/>
              </a:ext>
            </a:extLst>
          </p:cNvPr>
          <p:cNvSpPr txBox="1">
            <a:spLocks noChangeAspect="1"/>
          </p:cNvSpPr>
          <p:nvPr/>
        </p:nvSpPr>
        <p:spPr>
          <a:xfrm>
            <a:off x="8017126" y="3742367"/>
            <a:ext cx="3092220" cy="2939220"/>
          </a:xfrm>
          <a:prstGeom prst="ellipse">
            <a:avLst/>
          </a:prstGeom>
          <a:solidFill>
            <a:schemeClr val="accent3">
              <a:lumMod val="40000"/>
              <a:lumOff val="60000"/>
            </a:schemeClr>
          </a:solidFill>
          <a:ln>
            <a:solidFill>
              <a:schemeClr val="accent3">
                <a:lumMod val="40000"/>
                <a:lumOff val="6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sk-SK" sz="1563" b="0" i="0" u="none" strike="noStrike" kern="1200" cap="none" spc="0" normalizeH="0" baseline="0" noProof="0" dirty="0">
                <a:ln>
                  <a:noFill/>
                </a:ln>
                <a:solidFill>
                  <a:srgbClr val="0000D4"/>
                </a:solidFill>
                <a:effectLst/>
                <a:uLnTx/>
                <a:uFillTx/>
                <a:latin typeface="Arial"/>
                <a:ea typeface="+mn-ea"/>
                <a:cs typeface="+mn-cs"/>
              </a:rPr>
              <a:t>Tip:</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0" i="0" u="none" strike="noStrike" kern="1200" cap="none" spc="0" normalizeH="0" baseline="0" noProof="0" dirty="0">
                <a:ln>
                  <a:noFill/>
                </a:ln>
                <a:solidFill>
                  <a:srgbClr val="0000D4"/>
                </a:solidFill>
                <a:effectLst/>
                <a:uLnTx/>
                <a:uFillTx/>
                <a:latin typeface="Arial"/>
                <a:ea typeface="+mn-ea"/>
                <a:cs typeface="+mn-cs"/>
              </a:rPr>
              <a:t>Use the </a:t>
            </a:r>
            <a:r>
              <a:rPr kumimoji="0" lang="en-US" sz="1954" b="1" i="0" u="none" strike="noStrike" kern="1200" cap="none" spc="0" normalizeH="0" baseline="0" noProof="0" dirty="0">
                <a:ln>
                  <a:noFill/>
                </a:ln>
                <a:solidFill>
                  <a:srgbClr val="0000D4"/>
                </a:solidFill>
                <a:effectLst/>
                <a:uLnTx/>
                <a:uFillTx/>
                <a:latin typeface="Arial"/>
                <a:ea typeface="+mn-ea"/>
                <a:cs typeface="+mn-cs"/>
              </a:rPr>
              <a:t>introduction</a:t>
            </a:r>
            <a:r>
              <a:rPr kumimoji="0" lang="en-US" sz="1954" b="0" i="0" u="none" strike="noStrike" kern="1200" cap="none" spc="0" normalizeH="0" baseline="0" noProof="0" dirty="0">
                <a:ln>
                  <a:noFill/>
                </a:ln>
                <a:solidFill>
                  <a:srgbClr val="0000D4"/>
                </a:solidFill>
                <a:effectLst/>
                <a:uLnTx/>
                <a:uFillTx/>
                <a:latin typeface="Arial"/>
                <a:ea typeface="+mn-ea"/>
                <a:cs typeface="+mn-cs"/>
              </a:rPr>
              <a:t> to capture attention of the reader,</a:t>
            </a:r>
            <a:r>
              <a:rPr kumimoji="0" lang="sk-SK" sz="1954" b="0" i="0" u="none" strike="noStrike" kern="1200" cap="none" spc="0" normalizeH="0" baseline="0" noProof="0" dirty="0">
                <a:ln>
                  <a:noFill/>
                </a:ln>
                <a:solidFill>
                  <a:srgbClr val="0000D4"/>
                </a:solidFill>
                <a:effectLst/>
                <a:uLnTx/>
                <a:uFillTx/>
                <a:latin typeface="Arial"/>
                <a:ea typeface="+mn-ea"/>
                <a:cs typeface="+mn-cs"/>
              </a:rPr>
              <a:t> </a:t>
            </a:r>
            <a:r>
              <a:rPr kumimoji="0" lang="en-US" sz="1954" b="0" i="0" u="none" strike="noStrike" kern="1200" cap="none" spc="0" normalizeH="0" baseline="0" noProof="0" dirty="0">
                <a:ln>
                  <a:noFill/>
                </a:ln>
                <a:solidFill>
                  <a:srgbClr val="0000D4"/>
                </a:solidFill>
                <a:effectLst/>
                <a:uLnTx/>
                <a:uFillTx/>
                <a:latin typeface="Arial"/>
                <a:ea typeface="+mn-ea"/>
                <a:cs typeface="+mn-cs"/>
              </a:rPr>
              <a:t>convince that the rest is pertinent </a:t>
            </a:r>
            <a:r>
              <a:rPr kumimoji="0" lang="sk-SK" sz="1954" b="0" i="0" u="none" strike="noStrike" kern="1200" cap="none" spc="0" normalizeH="0" baseline="0" noProof="0" dirty="0">
                <a:ln>
                  <a:noFill/>
                </a:ln>
                <a:solidFill>
                  <a:srgbClr val="0000D4"/>
                </a:solidFill>
                <a:effectLst/>
                <a:uLnTx/>
                <a:uFillTx/>
                <a:latin typeface="Arial"/>
                <a:ea typeface="+mn-ea"/>
                <a:cs typeface="+mn-cs"/>
              </a:rPr>
              <a:t> </a:t>
            </a:r>
            <a:r>
              <a:rPr kumimoji="0" lang="en-US" sz="1954" b="0" i="0" u="none" strike="noStrike" kern="1200" cap="none" spc="0" normalizeH="0" baseline="0" noProof="0" dirty="0">
                <a:ln>
                  <a:noFill/>
                </a:ln>
                <a:solidFill>
                  <a:srgbClr val="0000D4"/>
                </a:solidFill>
                <a:effectLst/>
                <a:uLnTx/>
                <a:uFillTx/>
                <a:latin typeface="Arial"/>
                <a:ea typeface="+mn-ea"/>
                <a:cs typeface="+mn-cs"/>
              </a:rPr>
              <a:t>and worth reading</a:t>
            </a:r>
          </a:p>
          <a:p>
            <a:pPr marL="0" marR="0" lvl="0" indent="0" algn="just" defTabSz="8932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47" b="0" i="0" u="none" strike="noStrike" kern="1200" cap="none" spc="0" normalizeH="0" baseline="0" noProof="0" dirty="0">
              <a:ln>
                <a:noFill/>
              </a:ln>
              <a:solidFill>
                <a:srgbClr val="0000D4"/>
              </a:solidFill>
              <a:effectLst/>
              <a:uLnTx/>
              <a:uFillTx/>
              <a:latin typeface="Arial"/>
              <a:ea typeface="+mn-ea"/>
              <a:cs typeface="+mn-cs"/>
            </a:endParaRPr>
          </a:p>
        </p:txBody>
      </p:sp>
      <p:sp>
        <p:nvSpPr>
          <p:cNvPr id="6" name="Textplatzhalter 2">
            <a:extLst>
              <a:ext uri="{FF2B5EF4-FFF2-40B4-BE49-F238E27FC236}">
                <a16:creationId xmlns:a16="http://schemas.microsoft.com/office/drawing/2014/main" id="{1D0B68D2-DF12-F154-C74A-6F167579957C}"/>
              </a:ext>
            </a:extLst>
          </p:cNvPr>
          <p:cNvSpPr txBox="1">
            <a:spLocks/>
          </p:cNvSpPr>
          <p:nvPr/>
        </p:nvSpPr>
        <p:spPr>
          <a:xfrm>
            <a:off x="133048" y="1347752"/>
            <a:ext cx="3246713" cy="1794971"/>
          </a:xfrm>
          <a:prstGeom prst="rect">
            <a:avLst/>
          </a:prstGeom>
        </p:spPr>
        <p:txBody>
          <a:bodyPr vert="horz" lIns="89331" tIns="44665" rIns="89331" bIns="44665" rtlCol="0">
            <a:normAutofit/>
          </a:bodyPr>
          <a:lstStyle>
            <a:lvl1pPr marL="0" indent="0" algn="l" defTabSz="935980" rtl="0" eaLnBrk="1" latinLnBrk="0" hangingPunct="1">
              <a:lnSpc>
                <a:spcPct val="90000"/>
              </a:lnSpc>
              <a:spcBef>
                <a:spcPts val="1024"/>
              </a:spcBef>
              <a:buFont typeface="Arial" panose="020B0604020202020204" pitchFamily="34" charset="0"/>
              <a:buNone/>
              <a:defRPr sz="2000" kern="1200">
                <a:solidFill>
                  <a:schemeClr val="accent1"/>
                </a:solidFill>
                <a:latin typeface="+mn-lt"/>
                <a:ea typeface="+mn-ea"/>
                <a:cs typeface="+mn-cs"/>
              </a:defRPr>
            </a:lvl1pPr>
            <a:lvl2pPr marL="467990" indent="0" algn="l" defTabSz="935980" rtl="0" eaLnBrk="1" latinLnBrk="0" hangingPunct="1">
              <a:lnSpc>
                <a:spcPct val="90000"/>
              </a:lnSpc>
              <a:spcBef>
                <a:spcPts val="512"/>
              </a:spcBef>
              <a:buFont typeface="Arial" panose="020B0604020202020204" pitchFamily="34" charset="0"/>
              <a:buNone/>
              <a:defRPr sz="2457" kern="1200">
                <a:solidFill>
                  <a:schemeClr val="accent1"/>
                </a:solidFill>
                <a:latin typeface="+mn-lt"/>
                <a:ea typeface="+mn-ea"/>
                <a:cs typeface="+mn-cs"/>
              </a:defRPr>
            </a:lvl2pPr>
            <a:lvl3pPr marL="935980" indent="0" algn="l" defTabSz="935980" rtl="0" eaLnBrk="1" latinLnBrk="0" hangingPunct="1">
              <a:lnSpc>
                <a:spcPct val="90000"/>
              </a:lnSpc>
              <a:spcBef>
                <a:spcPts val="512"/>
              </a:spcBef>
              <a:buFont typeface="Arial" panose="020B0604020202020204" pitchFamily="34" charset="0"/>
              <a:buNone/>
              <a:defRPr sz="2047" kern="1200">
                <a:solidFill>
                  <a:schemeClr val="accent1"/>
                </a:solidFill>
                <a:latin typeface="+mn-lt"/>
                <a:ea typeface="+mn-ea"/>
                <a:cs typeface="+mn-cs"/>
              </a:defRPr>
            </a:lvl3pPr>
            <a:lvl4pPr marL="1403970" indent="0" algn="l" defTabSz="935980" rtl="0" eaLnBrk="1" latinLnBrk="0" hangingPunct="1">
              <a:lnSpc>
                <a:spcPct val="90000"/>
              </a:lnSpc>
              <a:spcBef>
                <a:spcPts val="512"/>
              </a:spcBef>
              <a:buFont typeface="Arial" panose="020B0604020202020204" pitchFamily="34" charset="0"/>
              <a:buNone/>
              <a:defRPr sz="1842" kern="1200">
                <a:solidFill>
                  <a:schemeClr val="accent1"/>
                </a:solidFill>
                <a:latin typeface="+mn-lt"/>
                <a:ea typeface="+mn-ea"/>
                <a:cs typeface="+mn-cs"/>
              </a:defRPr>
            </a:lvl4pPr>
            <a:lvl5pPr marL="1871960" indent="0" algn="l" defTabSz="935980" rtl="0" eaLnBrk="1" latinLnBrk="0" hangingPunct="1">
              <a:lnSpc>
                <a:spcPct val="90000"/>
              </a:lnSpc>
              <a:spcBef>
                <a:spcPts val="512"/>
              </a:spcBef>
              <a:buFont typeface="Arial" panose="020B0604020202020204" pitchFamily="34" charset="0"/>
              <a:buNone/>
              <a:defRPr sz="1842" kern="1200">
                <a:solidFill>
                  <a:schemeClr val="accent1"/>
                </a:solidFill>
                <a:latin typeface="+mn-lt"/>
                <a:ea typeface="+mn-ea"/>
                <a:cs typeface="+mn-cs"/>
              </a:defRPr>
            </a:lvl5pPr>
            <a:lvl6pPr marL="2573945"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6pPr>
            <a:lvl7pPr marL="304193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7pPr>
            <a:lvl8pPr marL="350992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8pPr>
            <a:lvl9pPr marL="3977914" indent="-233995" algn="l" defTabSz="935980" rtl="0" eaLnBrk="1" latinLnBrk="0" hangingPunct="1">
              <a:lnSpc>
                <a:spcPct val="90000"/>
              </a:lnSpc>
              <a:spcBef>
                <a:spcPts val="512"/>
              </a:spcBef>
              <a:buFont typeface="Arial" panose="020B0604020202020204" pitchFamily="34" charset="0"/>
              <a:buChar char="•"/>
              <a:defRPr sz="1842" kern="1200">
                <a:solidFill>
                  <a:schemeClr val="tx1"/>
                </a:solidFill>
                <a:latin typeface="+mn-lt"/>
                <a:ea typeface="+mn-ea"/>
                <a:cs typeface="+mn-cs"/>
              </a:defRPr>
            </a:lvl9pPr>
          </a:lstStyle>
          <a:p>
            <a:pPr marL="0" marR="0" lvl="0" indent="0" algn="just" defTabSz="914359"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de-CH" sz="1954" b="0" i="0" u="none" strike="noStrike" kern="1200" cap="none" spc="0" normalizeH="0" baseline="0" noProof="0">
              <a:ln>
                <a:noFill/>
              </a:ln>
              <a:solidFill>
                <a:srgbClr val="0000D4"/>
              </a:solidFill>
              <a:effectLst/>
              <a:uLnTx/>
              <a:uFillTx/>
              <a:latin typeface="Arial"/>
              <a:ea typeface="+mn-ea"/>
              <a:cs typeface="+mn-cs"/>
            </a:endParaRPr>
          </a:p>
        </p:txBody>
      </p:sp>
      <p:sp>
        <p:nvSpPr>
          <p:cNvPr id="9" name="Textplatzhalter 1">
            <a:extLst>
              <a:ext uri="{FF2B5EF4-FFF2-40B4-BE49-F238E27FC236}">
                <a16:creationId xmlns:a16="http://schemas.microsoft.com/office/drawing/2014/main" id="{2E269820-5A2A-B3D5-02A0-5429A76883CA}"/>
              </a:ext>
            </a:extLst>
          </p:cNvPr>
          <p:cNvSpPr txBox="1">
            <a:spLocks noChangeAspect="1"/>
          </p:cNvSpPr>
          <p:nvPr/>
        </p:nvSpPr>
        <p:spPr>
          <a:xfrm>
            <a:off x="133048" y="1110908"/>
            <a:ext cx="3943297" cy="3664854"/>
          </a:xfrm>
          <a:prstGeom prst="ellipse">
            <a:avLst/>
          </a:prstGeom>
          <a:solidFill>
            <a:schemeClr val="accent5">
              <a:lumMod val="60000"/>
              <a:lumOff val="40000"/>
            </a:schemeClr>
          </a:solidFill>
          <a:ln>
            <a:solidFill>
              <a:schemeClr val="accent5">
                <a:lumMod val="60000"/>
                <a:lumOff val="40000"/>
              </a:schemeClr>
            </a:solidFill>
          </a:ln>
        </p:spPr>
        <p:txBody>
          <a:bodyPr/>
          <a:lstStyle>
            <a:lvl1pPr marL="0" indent="444500" algn="l" defTabSz="914400" rtl="0" eaLnBrk="1" latinLnBrk="0" hangingPunct="1">
              <a:lnSpc>
                <a:spcPct val="87000"/>
              </a:lnSpc>
              <a:spcBef>
                <a:spcPts val="0"/>
              </a:spcBef>
              <a:buFont typeface="Arial" panose="020B0604020202020204" pitchFamily="34" charset="0"/>
              <a:buChar char="‒"/>
              <a:defRPr sz="2400" i="0" kern="1200">
                <a:solidFill>
                  <a:schemeClr val="tx1"/>
                </a:solidFill>
                <a:latin typeface="+mn-lt"/>
                <a:ea typeface="+mn-ea"/>
                <a:cs typeface="+mn-cs"/>
              </a:defRPr>
            </a:lvl1pPr>
            <a:lvl2pPr marL="444500" indent="44767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2pPr>
            <a:lvl3pPr marL="901700" indent="44608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3pPr>
            <a:lvl4pPr marL="1346200" indent="439738"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4pPr>
            <a:lvl5pPr marL="1792288" indent="454025" algn="l" defTabSz="914400" rtl="0" eaLnBrk="1" latinLnBrk="0" hangingPunct="1">
              <a:lnSpc>
                <a:spcPct val="87000"/>
              </a:lnSpc>
              <a:spcBef>
                <a:spcPts val="0"/>
              </a:spcBef>
              <a:buFont typeface="Favorit Std" panose="02000006030000020004" pitchFamily="50" charset="0"/>
              <a:buChar char="—"/>
              <a:defRPr sz="210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93277" rtl="0" eaLnBrk="1" fontAlgn="auto" latinLnBrk="0" hangingPunct="1">
              <a:lnSpc>
                <a:spcPct val="0"/>
              </a:lnSpc>
              <a:spcBef>
                <a:spcPts val="0"/>
              </a:spcBef>
              <a:spcAft>
                <a:spcPts val="0"/>
              </a:spcAft>
              <a:buClrTx/>
              <a:buSzTx/>
              <a:buFont typeface="Arial" panose="020B0604020202020204" pitchFamily="34" charset="0"/>
              <a:buNone/>
              <a:tabLst/>
              <a:defRPr/>
            </a:pPr>
            <a:r>
              <a:rPr kumimoji="0" lang="sk-SK" sz="1954" b="1" i="0" u="none" strike="noStrike" kern="1200" cap="none" spc="0" normalizeH="0" baseline="0" noProof="0" dirty="0">
                <a:ln>
                  <a:noFill/>
                </a:ln>
                <a:solidFill>
                  <a:srgbClr val="0000D4"/>
                </a:solidFill>
                <a:effectLst/>
                <a:uLnTx/>
                <a:uFillTx/>
                <a:latin typeface="Arial"/>
                <a:ea typeface="+mn-ea"/>
                <a:cs typeface="+mn-cs"/>
              </a:rPr>
              <a:t>1</a:t>
            </a:r>
            <a:r>
              <a:rPr kumimoji="0" lang="en-US" sz="1954" b="1" i="0" u="none" strike="noStrike" kern="1200" cap="none" spc="0" normalizeH="0" baseline="0" noProof="0" dirty="0">
                <a:ln>
                  <a:noFill/>
                </a:ln>
                <a:solidFill>
                  <a:srgbClr val="0000D4"/>
                </a:solidFill>
                <a:effectLst/>
                <a:uLnTx/>
                <a:uFillTx/>
                <a:latin typeface="Arial"/>
                <a:ea typeface="+mn-ea"/>
                <a:cs typeface="+mn-cs"/>
              </a:rPr>
              <a:t>.1</a:t>
            </a:r>
            <a:r>
              <a:rPr kumimoji="0" lang="sk-SK" sz="1954" b="1" i="0" u="none" strike="noStrike" kern="1200" cap="none" spc="0" normalizeH="0" baseline="0" noProof="0" dirty="0">
                <a:ln>
                  <a:noFill/>
                </a:ln>
                <a:solidFill>
                  <a:srgbClr val="0000D4"/>
                </a:solidFill>
                <a:effectLst/>
                <a:uLnTx/>
                <a:uFillTx/>
                <a:latin typeface="Arial"/>
                <a:ea typeface="+mn-ea"/>
                <a:cs typeface="+mn-cs"/>
              </a:rPr>
              <a:t> </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954" b="1" i="0" u="none" strike="noStrike" kern="1200" cap="none" spc="0" normalizeH="0" baseline="0" noProof="0" dirty="0">
                <a:ln>
                  <a:noFill/>
                </a:ln>
                <a:solidFill>
                  <a:srgbClr val="0000D4"/>
                </a:solidFill>
                <a:effectLst/>
                <a:uLnTx/>
                <a:uFillTx/>
                <a:latin typeface="Arial"/>
                <a:ea typeface="+mn-ea"/>
                <a:cs typeface="+mn-cs"/>
              </a:rPr>
              <a:t>Quality and </a:t>
            </a:r>
            <a:r>
              <a:rPr kumimoji="0" lang="hu-HU" sz="1954" b="1" i="0" u="none" strike="noStrike" kern="1200" cap="none" spc="0" normalizeH="0" baseline="0" noProof="0" dirty="0">
                <a:ln>
                  <a:noFill/>
                </a:ln>
                <a:solidFill>
                  <a:srgbClr val="0000D4"/>
                </a:solidFill>
                <a:effectLst/>
                <a:uLnTx/>
                <a:uFillTx/>
                <a:latin typeface="Arial"/>
                <a:ea typeface="+mn-ea"/>
                <a:cs typeface="+mn-cs"/>
              </a:rPr>
              <a:t>p</a:t>
            </a:r>
            <a:r>
              <a:rPr kumimoji="0" lang="en-US" sz="1954" b="1" i="0" u="none" strike="noStrike" kern="1200" cap="none" spc="0" normalizeH="0" baseline="0" noProof="0" dirty="0" err="1">
                <a:ln>
                  <a:noFill/>
                </a:ln>
                <a:solidFill>
                  <a:srgbClr val="0000D4"/>
                </a:solidFill>
                <a:effectLst/>
                <a:uLnTx/>
                <a:uFillTx/>
                <a:latin typeface="Arial"/>
                <a:ea typeface="+mn-ea"/>
                <a:cs typeface="+mn-cs"/>
              </a:rPr>
              <a:t>ertinence</a:t>
            </a:r>
            <a:r>
              <a:rPr kumimoji="0" lang="en-US" sz="1954" b="1" i="0" u="none" strike="noStrike" kern="1200" cap="none" spc="0" normalizeH="0" baseline="0" noProof="0" dirty="0">
                <a:ln>
                  <a:noFill/>
                </a:ln>
                <a:solidFill>
                  <a:srgbClr val="0000D4"/>
                </a:solidFill>
                <a:effectLst/>
                <a:uLnTx/>
                <a:uFillTx/>
                <a:latin typeface="Arial"/>
                <a:ea typeface="+mn-ea"/>
                <a:cs typeface="+mn-cs"/>
              </a:rPr>
              <a:t> of the project‘s research</a:t>
            </a:r>
            <a:r>
              <a:rPr kumimoji="0" lang="hu-HU" sz="1954" b="1" i="0" u="none" strike="noStrike" kern="1200" cap="none" spc="0" normalizeH="0" baseline="0" noProof="0" dirty="0">
                <a:ln>
                  <a:noFill/>
                </a:ln>
                <a:solidFill>
                  <a:srgbClr val="0000D4"/>
                </a:solidFill>
                <a:effectLst/>
                <a:uLnTx/>
                <a:uFillTx/>
                <a:latin typeface="Arial"/>
                <a:ea typeface="+mn-ea"/>
                <a:cs typeface="+mn-cs"/>
              </a:rPr>
              <a:t> </a:t>
            </a:r>
            <a:r>
              <a:rPr kumimoji="0" lang="en-US" sz="1954" b="1" i="0" u="none" strike="noStrike" kern="1200" cap="none" spc="0" normalizeH="0" baseline="0" noProof="0" dirty="0">
                <a:ln>
                  <a:noFill/>
                </a:ln>
                <a:solidFill>
                  <a:srgbClr val="0000D4"/>
                </a:solidFill>
                <a:effectLst/>
                <a:uLnTx/>
                <a:uFillTx/>
                <a:latin typeface="Arial"/>
                <a:ea typeface="+mn-ea"/>
                <a:cs typeface="+mn-cs"/>
              </a:rPr>
              <a:t>and innovation </a:t>
            </a:r>
            <a:r>
              <a:rPr kumimoji="0" lang="en-US" sz="1954" b="1" i="0" u="none" strike="noStrike" kern="1200" cap="none" spc="0" normalizeH="0" baseline="0" noProof="0" dirty="0">
                <a:ln>
                  <a:noFill/>
                </a:ln>
                <a:solidFill>
                  <a:srgbClr val="FF0000"/>
                </a:solidFill>
                <a:effectLst/>
                <a:uLnTx/>
                <a:uFillTx/>
                <a:latin typeface="Arial"/>
                <a:ea typeface="+mn-ea"/>
                <a:cs typeface="+mn-cs"/>
              </a:rPr>
              <a:t>objectives</a:t>
            </a:r>
            <a:endParaRPr kumimoji="0" lang="sk-SK" sz="1954" b="1" i="0" u="none" strike="noStrike" kern="1200" cap="none" spc="0" normalizeH="0" baseline="0" noProof="0" dirty="0">
              <a:ln>
                <a:noFill/>
              </a:ln>
              <a:solidFill>
                <a:srgbClr val="FF0000"/>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hu-HU" sz="1758" b="1" i="0" u="none" strike="noStrike" kern="1200" cap="none" spc="0" normalizeH="0" baseline="0" noProof="0" dirty="0">
              <a:ln>
                <a:noFill/>
              </a:ln>
              <a:solidFill>
                <a:srgbClr val="0000D4"/>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758" b="1" i="0" u="none" strike="noStrike" kern="1200" cap="none" spc="0" normalizeH="0" baseline="0" noProof="0" dirty="0">
                <a:ln>
                  <a:noFill/>
                </a:ln>
                <a:solidFill>
                  <a:srgbClr val="0000D4"/>
                </a:solidFill>
                <a:effectLst/>
                <a:uLnTx/>
                <a:uFillTx/>
                <a:latin typeface="Arial"/>
                <a:ea typeface="+mn-ea"/>
                <a:cs typeface="+mn-cs"/>
              </a:rPr>
              <a:t> </a:t>
            </a:r>
            <a:r>
              <a:rPr kumimoji="0" lang="en-US" sz="1758" b="0" i="0" u="none" strike="noStrike" kern="1200" cap="none" spc="0" normalizeH="0" baseline="0" noProof="0" dirty="0">
                <a:ln>
                  <a:noFill/>
                </a:ln>
                <a:solidFill>
                  <a:srgbClr val="0000D4"/>
                </a:solidFill>
                <a:effectLst/>
                <a:uLnTx/>
                <a:uFillTx/>
                <a:latin typeface="Arial"/>
                <a:ea typeface="+mn-ea"/>
                <a:cs typeface="+mn-cs"/>
              </a:rPr>
              <a:t>(and the extent to which they are </a:t>
            </a:r>
            <a:r>
              <a:rPr kumimoji="0" lang="en-US" sz="1758" b="1" i="0" u="none" strike="noStrike" kern="1200" cap="none" spc="0" normalizeH="0" baseline="0" noProof="0" dirty="0">
                <a:ln>
                  <a:noFill/>
                </a:ln>
                <a:solidFill>
                  <a:srgbClr val="FF0000"/>
                </a:solidFill>
                <a:effectLst/>
                <a:uLnTx/>
                <a:uFillTx/>
                <a:latin typeface="Arial"/>
                <a:ea typeface="+mn-ea"/>
                <a:cs typeface="+mn-cs"/>
              </a:rPr>
              <a:t>ambitious</a:t>
            </a:r>
            <a:r>
              <a:rPr kumimoji="0" lang="en-US" sz="1758" b="0" i="0" u="none" strike="noStrike" kern="1200" cap="none" spc="0" normalizeH="0" baseline="0" noProof="0" dirty="0">
                <a:ln>
                  <a:noFill/>
                </a:ln>
                <a:solidFill>
                  <a:srgbClr val="0000D4"/>
                </a:solidFill>
                <a:effectLst/>
                <a:uLnTx/>
                <a:uFillTx/>
                <a:latin typeface="Arial"/>
                <a:ea typeface="+mn-ea"/>
                <a:cs typeface="+mn-cs"/>
              </a:rPr>
              <a:t>, and go </a:t>
            </a:r>
            <a:r>
              <a:rPr kumimoji="0" lang="en-US" sz="1758" b="1" i="0" u="none" strike="noStrike" kern="1200" cap="none" spc="0" normalizeH="0" baseline="0" noProof="0" dirty="0">
                <a:ln>
                  <a:noFill/>
                </a:ln>
                <a:solidFill>
                  <a:srgbClr val="0000D4"/>
                </a:solidFill>
                <a:effectLst/>
                <a:uLnTx/>
                <a:uFillTx/>
                <a:latin typeface="Arial"/>
                <a:ea typeface="+mn-ea"/>
                <a:cs typeface="+mn-cs"/>
              </a:rPr>
              <a:t>beyond</a:t>
            </a:r>
            <a:r>
              <a:rPr kumimoji="0" lang="en-US" sz="1758" b="0" i="0" u="none" strike="noStrike" kern="1200" cap="none" spc="0" normalizeH="0" baseline="0" noProof="0" dirty="0">
                <a:ln>
                  <a:noFill/>
                </a:ln>
                <a:solidFill>
                  <a:srgbClr val="0000D4"/>
                </a:solidFill>
                <a:effectLst/>
                <a:uLnTx/>
                <a:uFillTx/>
                <a:latin typeface="Arial"/>
                <a:ea typeface="+mn-ea"/>
                <a:cs typeface="+mn-cs"/>
              </a:rPr>
              <a:t> </a:t>
            </a:r>
            <a:r>
              <a:rPr kumimoji="0" lang="en-US" sz="1758" b="1" i="0" u="none" strike="noStrike" kern="1200" cap="none" spc="0" normalizeH="0" baseline="0" noProof="0" dirty="0">
                <a:ln>
                  <a:noFill/>
                </a:ln>
                <a:solidFill>
                  <a:srgbClr val="FF0000"/>
                </a:solidFill>
                <a:effectLst/>
                <a:uLnTx/>
                <a:uFillTx/>
                <a:latin typeface="Arial"/>
                <a:ea typeface="+mn-ea"/>
                <a:cs typeface="+mn-cs"/>
              </a:rPr>
              <a:t>the state </a:t>
            </a:r>
            <a:endParaRPr kumimoji="0" lang="sk-SK" sz="1758" b="1" i="0" u="none" strike="noStrike" kern="1200" cap="none" spc="0" normalizeH="0" baseline="0" noProof="0" dirty="0">
              <a:ln>
                <a:noFill/>
              </a:ln>
              <a:solidFill>
                <a:srgbClr val="FF0000"/>
              </a:solidFill>
              <a:effectLst/>
              <a:uLnTx/>
              <a:uFillTx/>
              <a:latin typeface="Arial"/>
              <a:ea typeface="+mn-ea"/>
              <a:cs typeface="+mn-cs"/>
            </a:endParaRP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r>
              <a:rPr kumimoji="0" lang="en-US" sz="1758" b="1" i="0" u="none" strike="noStrike" kern="1200" cap="none" spc="0" normalizeH="0" baseline="0" noProof="0" dirty="0">
                <a:ln>
                  <a:noFill/>
                </a:ln>
                <a:solidFill>
                  <a:srgbClr val="FF0000"/>
                </a:solidFill>
                <a:effectLst/>
                <a:uLnTx/>
                <a:uFillTx/>
                <a:latin typeface="Arial"/>
                <a:ea typeface="+mn-ea"/>
                <a:cs typeface="+mn-cs"/>
              </a:rPr>
              <a:t>of the art</a:t>
            </a:r>
            <a:r>
              <a:rPr kumimoji="0" lang="en-US" sz="1758" b="0" i="0" u="none" strike="noStrike" kern="1200" cap="none" spc="0" normalizeH="0" baseline="0" noProof="0" dirty="0">
                <a:ln>
                  <a:noFill/>
                </a:ln>
                <a:solidFill>
                  <a:srgbClr val="0000D4"/>
                </a:solidFill>
                <a:effectLst/>
                <a:uLnTx/>
                <a:uFillTx/>
                <a:latin typeface="Arial"/>
                <a:ea typeface="+mn-ea"/>
                <a:cs typeface="+mn-cs"/>
              </a:rPr>
              <a:t>)</a:t>
            </a:r>
          </a:p>
          <a:p>
            <a:pPr marL="0" marR="0" lvl="0" indent="0" algn="ctr" defTabSz="893277" rtl="0" eaLnBrk="1" fontAlgn="auto" latinLnBrk="0" hangingPunct="1">
              <a:lnSpc>
                <a:spcPct val="87000"/>
              </a:lnSpc>
              <a:spcBef>
                <a:spcPts val="0"/>
              </a:spcBef>
              <a:spcAft>
                <a:spcPts val="0"/>
              </a:spcAft>
              <a:buClrTx/>
              <a:buSzTx/>
              <a:buFont typeface="Arial" panose="020B0604020202020204" pitchFamily="34" charset="0"/>
              <a:buNone/>
              <a:tabLst/>
              <a:defRPr/>
            </a:pPr>
            <a:endParaRPr kumimoji="0" lang="en-US" sz="1563" b="1" i="0" u="none" strike="noStrike" kern="1200" cap="none" spc="0" normalizeH="0" baseline="0" noProof="0" dirty="0">
              <a:ln>
                <a:noFill/>
              </a:ln>
              <a:solidFill>
                <a:srgbClr val="0000D4"/>
              </a:solidFill>
              <a:effectLst/>
              <a:uLnTx/>
              <a:uFillTx/>
              <a:latin typeface="Arial"/>
              <a:ea typeface="+mn-ea"/>
              <a:cs typeface="+mn-cs"/>
            </a:endParaRPr>
          </a:p>
        </p:txBody>
      </p:sp>
    </p:spTree>
    <p:extLst>
      <p:ext uri="{BB962C8B-B14F-4D97-AF65-F5344CB8AC3E}">
        <p14:creationId xmlns:p14="http://schemas.microsoft.com/office/powerpoint/2010/main" val="205638952"/>
      </p:ext>
    </p:extLst>
  </p:cSld>
  <p:clrMapOvr>
    <a:masterClrMapping/>
  </p:clrMapOvr>
</p:sld>
</file>

<file path=ppt/theme/theme1.xml><?xml version="1.0" encoding="utf-8"?>
<a:theme xmlns:a="http://schemas.openxmlformats.org/drawingml/2006/main" name="Office Theme">
  <a:themeElements>
    <a:clrScheme name="Officeova tema">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ova tema">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ova 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2_colour palette new PPT">
  <a:themeElements>
    <a:clrScheme name="MSCA30_Blue-Pink">
      <a:dk1>
        <a:srgbClr val="000000"/>
      </a:dk1>
      <a:lt1>
        <a:srgbClr val="FEFFFF"/>
      </a:lt1>
      <a:dk2>
        <a:srgbClr val="1B42BE"/>
      </a:dk2>
      <a:lt2>
        <a:srgbClr val="FFE7EB"/>
      </a:lt2>
      <a:accent1>
        <a:srgbClr val="1B43BE"/>
      </a:accent1>
      <a:accent2>
        <a:srgbClr val="F6BAC6"/>
      </a:accent2>
      <a:accent3>
        <a:srgbClr val="2E4C9B"/>
      </a:accent3>
      <a:accent4>
        <a:srgbClr val="E28B99"/>
      </a:accent4>
      <a:accent5>
        <a:srgbClr val="39143A"/>
      </a:accent5>
      <a:accent6>
        <a:srgbClr val="5A4898"/>
      </a:accent6>
      <a:hlink>
        <a:srgbClr val="003399"/>
      </a:hlink>
      <a:folHlink>
        <a:srgbClr val="003399"/>
      </a:folHlink>
    </a:clrScheme>
    <a:fontScheme name="EC reva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4" id="{99FA680F-8300-2944-9656-0BBC6E0F44C1}" vid="{8DFECE50-BCBE-084A-ADA0-8EF0ECD8BE13}"/>
    </a:ext>
  </a:extLst>
</a:theme>
</file>

<file path=ppt/theme/theme11.xml><?xml version="1.0" encoding="utf-8"?>
<a:theme xmlns:a="http://schemas.openxmlformats.org/drawingml/2006/main" name="6_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8_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_Office Theme">
  <a:themeElements>
    <a:clrScheme name="Custom 2">
      <a:dk1>
        <a:srgbClr val="34849B"/>
      </a:dk1>
      <a:lt1>
        <a:srgbClr val="FFFFFF"/>
      </a:lt1>
      <a:dk2>
        <a:srgbClr val="66952E"/>
      </a:dk2>
      <a:lt2>
        <a:srgbClr val="FFFFFF"/>
      </a:lt2>
      <a:accent1>
        <a:srgbClr val="555554"/>
      </a:accent1>
      <a:accent2>
        <a:srgbClr val="F1D379"/>
      </a:accent2>
      <a:accent3>
        <a:srgbClr val="BBD487"/>
      </a:accent3>
      <a:accent4>
        <a:srgbClr val="D5CB85"/>
      </a:accent4>
      <a:accent5>
        <a:srgbClr val="ACCFD8"/>
      </a:accent5>
      <a:accent6>
        <a:srgbClr val="E1F0D8"/>
      </a:accent6>
      <a:hlink>
        <a:srgbClr val="6AC7BE"/>
      </a:hlink>
      <a:folHlink>
        <a:srgbClr val="816038"/>
      </a:folHlink>
    </a:clrScheme>
    <a:fontScheme name="KRPAN_font">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ova tema">
  <a:themeElements>
    <a:clrScheme name="Pisarna">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isarna">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MSCA-NET">
  <a:themeElements>
    <a:clrScheme name="MSCA-NET">
      <a:dk1>
        <a:sysClr val="windowText" lastClr="000000"/>
      </a:dk1>
      <a:lt1>
        <a:srgbClr val="FFFFFF"/>
      </a:lt1>
      <a:dk2>
        <a:srgbClr val="000000"/>
      </a:dk2>
      <a:lt2>
        <a:srgbClr val="FFFFFF"/>
      </a:lt2>
      <a:accent1>
        <a:srgbClr val="0000D4"/>
      </a:accent1>
      <a:accent2>
        <a:srgbClr val="646464"/>
      </a:accent2>
      <a:accent3>
        <a:srgbClr val="969696"/>
      </a:accent3>
      <a:accent4>
        <a:srgbClr val="DEDEDE"/>
      </a:accent4>
      <a:accent5>
        <a:srgbClr val="FFFF84"/>
      </a:accent5>
      <a:accent6>
        <a:srgbClr val="FF4864"/>
      </a:accent6>
      <a:hlink>
        <a:srgbClr val="969696"/>
      </a:hlink>
      <a:folHlink>
        <a:srgbClr val="AFFFAF"/>
      </a:folHlink>
    </a:clrScheme>
    <a:fontScheme name="MSCA-NE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MSCA-NET">
  <a:themeElements>
    <a:clrScheme name="MSCA-NET">
      <a:dk1>
        <a:sysClr val="windowText" lastClr="000000"/>
      </a:dk1>
      <a:lt1>
        <a:srgbClr val="FFFFFF"/>
      </a:lt1>
      <a:dk2>
        <a:srgbClr val="000000"/>
      </a:dk2>
      <a:lt2>
        <a:srgbClr val="FFFFFF"/>
      </a:lt2>
      <a:accent1>
        <a:srgbClr val="0000D4"/>
      </a:accent1>
      <a:accent2>
        <a:srgbClr val="646464"/>
      </a:accent2>
      <a:accent3>
        <a:srgbClr val="969696"/>
      </a:accent3>
      <a:accent4>
        <a:srgbClr val="DEDEDE"/>
      </a:accent4>
      <a:accent5>
        <a:srgbClr val="FFFF84"/>
      </a:accent5>
      <a:accent6>
        <a:srgbClr val="FF4864"/>
      </a:accent6>
      <a:hlink>
        <a:srgbClr val="969696"/>
      </a:hlink>
      <a:folHlink>
        <a:srgbClr val="AFFFAF"/>
      </a:folHlink>
    </a:clrScheme>
    <a:fontScheme name="MSCA-NE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3_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MNKT">
      <a:dk1>
        <a:sysClr val="windowText" lastClr="000000"/>
      </a:dk1>
      <a:lt1>
        <a:sysClr val="window" lastClr="FFFFFF"/>
      </a:lt1>
      <a:dk2>
        <a:srgbClr val="44546A"/>
      </a:dk2>
      <a:lt2>
        <a:srgbClr val="E7E6E6"/>
      </a:lt2>
      <a:accent1>
        <a:srgbClr val="009ABF"/>
      </a:accent1>
      <a:accent2>
        <a:srgbClr val="FAA51A"/>
      </a:accent2>
      <a:accent3>
        <a:srgbClr val="C75530"/>
      </a:accent3>
      <a:accent4>
        <a:srgbClr val="404041"/>
      </a:accent4>
      <a:accent5>
        <a:srgbClr val="66C2D9"/>
      </a:accent5>
      <a:accent6>
        <a:srgbClr val="FDDFAD"/>
      </a:accent6>
      <a:hlink>
        <a:srgbClr val="009ABF"/>
      </a:hlink>
      <a:folHlink>
        <a:srgbClr val="009AB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NKT-PowerPoint.potx" id="{44873FE6-833D-45E7-BDDD-82051F0B95B3}" vid="{9DE09406-1A0C-4720-A76C-212E09D45B9D}"/>
    </a:ext>
  </a:extLst>
</a:theme>
</file>

<file path=ppt/theme/theme6.xml><?xml version="1.0" encoding="utf-8"?>
<a:theme xmlns:a="http://schemas.openxmlformats.org/drawingml/2006/main" name="1_Deljeno">
  <a:themeElements>
    <a:clrScheme name="Modro topl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spDef>
      <a:spPr>
        <a:solidFill>
          <a:schemeClr val="accent3">
            <a:lumMod val="60000"/>
            <a:lumOff val="40000"/>
          </a:schemeClr>
        </a:solidFill>
        <a:ln>
          <a:solidFill>
            <a:schemeClr val="accent3">
              <a:lumMod val="60000"/>
              <a:lumOff val="40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7.xml><?xml version="1.0" encoding="utf-8"?>
<a:theme xmlns:a="http://schemas.openxmlformats.org/drawingml/2006/main" name="1_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Accent 7">
      <a:dk1>
        <a:srgbClr val="4D4D4D"/>
      </a:dk1>
      <a:lt1>
        <a:srgbClr val="FFFFFF"/>
      </a:lt1>
      <a:dk2>
        <a:srgbClr val="004494"/>
      </a:dk2>
      <a:lt2>
        <a:srgbClr val="D3E8F9"/>
      </a:lt2>
      <a:accent1>
        <a:srgbClr val="F39E0C"/>
      </a:accent1>
      <a:accent2>
        <a:srgbClr val="931680"/>
      </a:accent2>
      <a:accent3>
        <a:srgbClr val="0F5364"/>
      </a:accent3>
      <a:accent4>
        <a:srgbClr val="B0D10E"/>
      </a:accent4>
      <a:accent5>
        <a:srgbClr val="A2D5D0"/>
      </a:accent5>
      <a:accent6>
        <a:srgbClr val="009EE0"/>
      </a:accent6>
      <a:hlink>
        <a:srgbClr val="004494"/>
      </a:hlink>
      <a:folHlink>
        <a:srgbClr val="004494"/>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9.xml><?xml version="1.0" encoding="utf-8"?>
<a:theme xmlns:a="http://schemas.openxmlformats.org/drawingml/2006/main" name="colour palette new PPT">
  <a:themeElements>
    <a:clrScheme name="EC Colour Palette 2024">
      <a:dk1>
        <a:sysClr val="windowText" lastClr="000000"/>
      </a:dk1>
      <a:lt1>
        <a:sysClr val="window" lastClr="FFFFFF"/>
      </a:lt1>
      <a:dk2>
        <a:srgbClr val="003399"/>
      </a:dk2>
      <a:lt2>
        <a:srgbClr val="C6E5DF"/>
      </a:lt2>
      <a:accent1>
        <a:srgbClr val="44BA7E"/>
      </a:accent1>
      <a:accent2>
        <a:srgbClr val="000083"/>
      </a:accent2>
      <a:accent3>
        <a:srgbClr val="48038C"/>
      </a:accent3>
      <a:accent4>
        <a:srgbClr val="FF712C"/>
      </a:accent4>
      <a:accent5>
        <a:srgbClr val="FFD34E"/>
      </a:accent5>
      <a:accent6>
        <a:srgbClr val="DD0C86"/>
      </a:accent6>
      <a:hlink>
        <a:srgbClr val="003399"/>
      </a:hlink>
      <a:folHlink>
        <a:srgbClr val="003399"/>
      </a:folHlink>
    </a:clrScheme>
    <a:fontScheme name="EC reva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vamp_VI_EC_Corporate_PPT_Template_2024 2.pptx" id="{82638BCC-62B9-435A-B3D4-91B8F41A0F82}" vid="{331CF50E-8039-4F5B-9C47-F59CDFBC175A}"/>
    </a:ext>
  </a:extLst>
</a:theme>
</file>

<file path=docProps/app.xml><?xml version="1.0" encoding="utf-8"?>
<Properties xmlns="http://schemas.openxmlformats.org/officeDocument/2006/extended-properties" xmlns:vt="http://schemas.openxmlformats.org/officeDocument/2006/docPropsVTypes">
  <Template>Office Theme</Template>
  <TotalTime>4454</TotalTime>
  <Words>6425</Words>
  <Application>Microsoft Office PowerPoint</Application>
  <PresentationFormat>Širokozaslonsko</PresentationFormat>
  <Paragraphs>564</Paragraphs>
  <Slides>79</Slides>
  <Notes>11</Notes>
  <HiddenSlides>0</HiddenSlides>
  <MMClips>0</MMClips>
  <ScaleCrop>false</ScaleCrop>
  <HeadingPairs>
    <vt:vector size="6" baseType="variant">
      <vt:variant>
        <vt:lpstr>Uporabljene pisave</vt:lpstr>
      </vt:variant>
      <vt:variant>
        <vt:i4>14</vt:i4>
      </vt:variant>
      <vt:variant>
        <vt:lpstr>Tema</vt:lpstr>
      </vt:variant>
      <vt:variant>
        <vt:i4>14</vt:i4>
      </vt:variant>
      <vt:variant>
        <vt:lpstr>Naslovi diapozitivov</vt:lpstr>
      </vt:variant>
      <vt:variant>
        <vt:i4>79</vt:i4>
      </vt:variant>
    </vt:vector>
  </HeadingPairs>
  <TitlesOfParts>
    <vt:vector size="107" baseType="lpstr">
      <vt:lpstr>Aptos</vt:lpstr>
      <vt:lpstr>Aptos Display</vt:lpstr>
      <vt:lpstr>Aptos Narrow</vt:lpstr>
      <vt:lpstr>Arial</vt:lpstr>
      <vt:lpstr>Arial Unicode MS</vt:lpstr>
      <vt:lpstr>ArialMT</vt:lpstr>
      <vt:lpstr>Calibri</vt:lpstr>
      <vt:lpstr>Calibri Light</vt:lpstr>
      <vt:lpstr>EC Square Sans Pro</vt:lpstr>
      <vt:lpstr>EC Square Sans Pro Light</vt:lpstr>
      <vt:lpstr>EC Square Sans Pro Medium</vt:lpstr>
      <vt:lpstr>Gill Sans MT</vt:lpstr>
      <vt:lpstr>Wingdings</vt:lpstr>
      <vt:lpstr>Wingdings 2</vt:lpstr>
      <vt:lpstr>Office Theme</vt:lpstr>
      <vt:lpstr>1_MSCA-NET</vt:lpstr>
      <vt:lpstr>4_MSCA-NET</vt:lpstr>
      <vt:lpstr>13_Officeova tema</vt:lpstr>
      <vt:lpstr>2_Office Theme</vt:lpstr>
      <vt:lpstr>1_Deljeno</vt:lpstr>
      <vt:lpstr>1_Officeova tema</vt:lpstr>
      <vt:lpstr>4_Office Theme</vt:lpstr>
      <vt:lpstr>colour palette new PPT</vt:lpstr>
      <vt:lpstr>2_colour palette new PPT</vt:lpstr>
      <vt:lpstr>6_Officeova tema</vt:lpstr>
      <vt:lpstr>5_Officeova tema</vt:lpstr>
      <vt:lpstr>8_Officeova tema</vt:lpstr>
      <vt:lpstr>1_Office Theme</vt:lpstr>
      <vt:lpstr>COMMON WEAKNESSES IN MSCA PF PROPOSALS: LESSONS FROM SLOVENIAN APPLICANTS </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OBJECTIVES - weaknesses </vt:lpstr>
      <vt:lpstr>SMART OBJECTIVES – weaknesses </vt:lpstr>
      <vt:lpstr>PowerPointova predstavitev</vt:lpstr>
      <vt:lpstr>NOVELTY / INNOVATION - weaknesses</vt:lpstr>
      <vt:lpstr>STATE OF THE ART- weaknesses</vt:lpstr>
      <vt:lpstr>PowerPointova predstavitev</vt:lpstr>
      <vt:lpstr>PowerPointova predstavitev</vt:lpstr>
      <vt:lpstr>METHODOLOGY – weaknesses </vt:lpstr>
      <vt:lpstr>EXCELLENCE - INTERDISCIPLINARITY</vt:lpstr>
      <vt:lpstr>PowerPointova predstavitev</vt:lpstr>
      <vt:lpstr>INTERDISCIPLINARITY - weaknesses</vt:lpstr>
      <vt:lpstr>PowerPointova predstavitev</vt:lpstr>
      <vt:lpstr>Open Science across the programme</vt:lpstr>
      <vt:lpstr>OPEN SCIENCE - weaknesses</vt:lpstr>
      <vt:lpstr>Gender dimension in R&amp;I content</vt:lpstr>
      <vt:lpstr>The Gender Dimensions – weaknesses </vt:lpstr>
      <vt:lpstr>PowerPointova predstavitev</vt:lpstr>
      <vt:lpstr>PowerPointova predstavitev</vt:lpstr>
      <vt:lpstr>TRAINING – weaknesses </vt:lpstr>
      <vt:lpstr> TRAINING - weaknesses </vt:lpstr>
      <vt:lpstr>PowerPointova predstavitev</vt:lpstr>
      <vt:lpstr>2-WAY TOK – weaknesses  </vt:lpstr>
      <vt:lpstr>PowerPointova predstavitev</vt:lpstr>
      <vt:lpstr> SECONDMENT - weaknesses </vt:lpstr>
      <vt:lpstr>PowerPointova predstavitev</vt:lpstr>
      <vt:lpstr>SUPERVISOR - weaknesses </vt:lpstr>
      <vt:lpstr>PowerPointova predstavitev</vt:lpstr>
      <vt:lpstr>PowerPointova predstavitev</vt:lpstr>
      <vt:lpstr>RESEARCHER - weaknesses</vt:lpstr>
      <vt:lpstr>PowerPointova predstavitev</vt:lpstr>
      <vt:lpstr>Impact </vt:lpstr>
      <vt:lpstr>PowerPointova predstavitev</vt:lpstr>
      <vt:lpstr>PowerPointova predstavitev</vt:lpstr>
      <vt:lpstr>PowerPointova predstavitev</vt:lpstr>
      <vt:lpstr>CAREER PERSPECTIVES - weaknesses</vt:lpstr>
      <vt:lpstr>CAREER PERSPECTIVES - weaknesses</vt:lpstr>
      <vt:lpstr>PowerPointova predstavitev</vt:lpstr>
      <vt:lpstr>PowerPointova predstavitev</vt:lpstr>
      <vt:lpstr> DISSEMINATION - weaknesses </vt:lpstr>
      <vt:lpstr>PowerPointova predstavitev</vt:lpstr>
      <vt:lpstr>EXPLOATATION - weaknesses</vt:lpstr>
      <vt:lpstr> IPR -  weaknesses </vt:lpstr>
      <vt:lpstr>PowerPointova predstavitev</vt:lpstr>
      <vt:lpstr>COMMUNICATION – weaknesses </vt:lpstr>
      <vt:lpstr>PowerPointova predstavitev</vt:lpstr>
      <vt:lpstr>PowerPointova predstavitev</vt:lpstr>
      <vt:lpstr> SCIENTIFIC IMPACT - weaknesses </vt:lpstr>
      <vt:lpstr>PowerPointova predstavitev</vt:lpstr>
      <vt:lpstr>SOCIETAL/ECONOMIC IMPACT - weaknesses </vt:lpstr>
      <vt:lpstr>PowerPointova predstavitev</vt:lpstr>
      <vt:lpstr>PowerPointova predstavitev</vt:lpstr>
      <vt:lpstr>PowerPointova predstavitev</vt:lpstr>
      <vt:lpstr>PowerPointova predstavitev</vt:lpstr>
      <vt:lpstr>WORK PLAN - weaknesses </vt:lpstr>
      <vt:lpstr> WORK PLAN - weaknesses </vt:lpstr>
      <vt:lpstr>GANTT CHART - weaknesses </vt:lpstr>
      <vt:lpstr>PowerPointova predstavitev</vt:lpstr>
      <vt:lpstr>TIMING – weaknesses </vt:lpstr>
      <vt:lpstr>TIMING - weaknesses </vt:lpstr>
      <vt:lpstr>PowerPointova predstavitev</vt:lpstr>
      <vt:lpstr>PowerPointova predstavitev</vt:lpstr>
      <vt:lpstr>RISK ASSESSMENT - weaknesses </vt:lpstr>
      <vt:lpstr> RISK ASSESSMENT -  weaknesses  </vt:lpstr>
      <vt:lpstr>PowerPointova predstavitev</vt:lpstr>
      <vt:lpstr>PowerPointova predstavitev</vt:lpstr>
      <vt:lpstr>HOST INSTITUTION - weaknesses</vt:lpstr>
      <vt:lpstr>HOSTING – weaknesses </vt:lpstr>
      <vt:lpstr>PowerPointova predstavitev</vt:lpstr>
      <vt:lpstr>Thank you </vt:lpstr>
    </vt:vector>
  </TitlesOfParts>
  <Company>MJU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Stojan Sorčan</dc:creator>
  <cp:lastModifiedBy>Stojan Sorčan</cp:lastModifiedBy>
  <cp:revision>115</cp:revision>
  <cp:lastPrinted>2025-03-24T07:41:36Z</cp:lastPrinted>
  <dcterms:created xsi:type="dcterms:W3CDTF">2025-03-18T11:28:27Z</dcterms:created>
  <dcterms:modified xsi:type="dcterms:W3CDTF">2026-04-22T08:20:00Z</dcterms:modified>
</cp:coreProperties>
</file>